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60" r:id="rId3"/>
    <p:sldId id="258" r:id="rId4"/>
    <p:sldId id="259" r:id="rId5"/>
    <p:sldId id="262" r:id="rId6"/>
    <p:sldId id="261" r:id="rId7"/>
    <p:sldId id="263" r:id="rId8"/>
    <p:sldId id="264" r:id="rId9"/>
    <p:sldId id="265" r:id="rId10"/>
    <p:sldId id="267" r:id="rId11"/>
    <p:sldId id="266" r:id="rId12"/>
    <p:sldId id="268" r:id="rId13"/>
    <p:sldId id="269" r:id="rId14"/>
    <p:sldId id="270" r:id="rId15"/>
    <p:sldId id="271" r:id="rId16"/>
    <p:sldId id="272" r:id="rId17"/>
    <p:sldId id="273" r:id="rId18"/>
    <p:sldId id="275" r:id="rId19"/>
    <p:sldId id="274" r:id="rId20"/>
    <p:sldId id="280" r:id="rId21"/>
    <p:sldId id="281" r:id="rId22"/>
    <p:sldId id="279"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78"/>
    <p:restoredTop sz="84026"/>
  </p:normalViewPr>
  <p:slideViewPr>
    <p:cSldViewPr snapToGrid="0">
      <p:cViewPr varScale="1">
        <p:scale>
          <a:sx n="157" d="100"/>
          <a:sy n="157" d="100"/>
        </p:scale>
        <p:origin x="60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FF6236-6E50-453E-A44D-EF189145E4D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16422F9-7779-4583-988F-3943813939E1}">
      <dgm:prSet/>
      <dgm:spPr/>
      <dgm:t>
        <a:bodyPr/>
        <a:lstStyle/>
        <a:p>
          <a:r>
            <a:rPr lang="en-US" dirty="0"/>
            <a:t>CBRS (feds)</a:t>
          </a:r>
        </a:p>
      </dgm:t>
    </dgm:pt>
    <dgm:pt modelId="{DB40603E-4AD6-4091-95E4-F8362278E2EE}" type="parTrans" cxnId="{D8A8F59F-6A50-4C2F-8C60-F0DF111DC683}">
      <dgm:prSet/>
      <dgm:spPr/>
      <dgm:t>
        <a:bodyPr/>
        <a:lstStyle/>
        <a:p>
          <a:endParaRPr lang="en-US"/>
        </a:p>
      </dgm:t>
    </dgm:pt>
    <dgm:pt modelId="{F81584D9-E01B-4517-98D0-97013CAB530E}" type="sibTrans" cxnId="{D8A8F59F-6A50-4C2F-8C60-F0DF111DC683}">
      <dgm:prSet/>
      <dgm:spPr/>
      <dgm:t>
        <a:bodyPr/>
        <a:lstStyle/>
        <a:p>
          <a:endParaRPr lang="en-US"/>
        </a:p>
      </dgm:t>
    </dgm:pt>
    <dgm:pt modelId="{629A9F70-E3BC-45DD-BC7C-AA170A95F745}">
      <dgm:prSet/>
      <dgm:spPr/>
      <dgm:t>
        <a:bodyPr/>
        <a:lstStyle/>
        <a:p>
          <a:r>
            <a:rPr lang="en-US" dirty="0"/>
            <a:t>Licensing (feds)</a:t>
          </a:r>
        </a:p>
      </dgm:t>
    </dgm:pt>
    <dgm:pt modelId="{675FAC77-527E-4E48-B888-D0D06EF0972C}" type="parTrans" cxnId="{6564EB77-3B77-4775-B41D-8EDF7AEF5861}">
      <dgm:prSet/>
      <dgm:spPr/>
      <dgm:t>
        <a:bodyPr/>
        <a:lstStyle/>
        <a:p>
          <a:endParaRPr lang="en-US"/>
        </a:p>
      </dgm:t>
    </dgm:pt>
    <dgm:pt modelId="{CB69A3B4-6040-4CCC-A559-E6A75FE488B7}" type="sibTrans" cxnId="{6564EB77-3B77-4775-B41D-8EDF7AEF5861}">
      <dgm:prSet/>
      <dgm:spPr/>
      <dgm:t>
        <a:bodyPr/>
        <a:lstStyle/>
        <a:p>
          <a:endParaRPr lang="en-US"/>
        </a:p>
      </dgm:t>
    </dgm:pt>
    <dgm:pt modelId="{321E50A3-AAF7-4510-93B3-3E9EA41F5FC7}">
      <dgm:prSet/>
      <dgm:spPr/>
      <dgm:t>
        <a:bodyPr/>
        <a:lstStyle/>
        <a:p>
          <a:r>
            <a:rPr lang="en-US" dirty="0"/>
            <a:t>Equipment Purchases (money)</a:t>
          </a:r>
        </a:p>
      </dgm:t>
    </dgm:pt>
    <dgm:pt modelId="{C72A13E8-482D-477F-B2D8-DB2A05928987}" type="parTrans" cxnId="{D02BFE04-0411-41AA-916D-9FC248DCBDE8}">
      <dgm:prSet/>
      <dgm:spPr/>
      <dgm:t>
        <a:bodyPr/>
        <a:lstStyle/>
        <a:p>
          <a:endParaRPr lang="en-US"/>
        </a:p>
      </dgm:t>
    </dgm:pt>
    <dgm:pt modelId="{897FDBE8-F053-4947-87A6-AC7A5FE8470C}" type="sibTrans" cxnId="{D02BFE04-0411-41AA-916D-9FC248DCBDE8}">
      <dgm:prSet/>
      <dgm:spPr/>
      <dgm:t>
        <a:bodyPr/>
        <a:lstStyle/>
        <a:p>
          <a:endParaRPr lang="en-US"/>
        </a:p>
      </dgm:t>
    </dgm:pt>
    <dgm:pt modelId="{28E3DCE7-A15E-481A-AEAA-F14A0AC76409}">
      <dgm:prSet/>
      <dgm:spPr/>
      <dgm:t>
        <a:bodyPr/>
        <a:lstStyle/>
        <a:p>
          <a:r>
            <a:rPr lang="en-US" dirty="0"/>
            <a:t>Supported phones (money)</a:t>
          </a:r>
        </a:p>
      </dgm:t>
    </dgm:pt>
    <dgm:pt modelId="{3B7C4C3B-BAB4-4C60-9465-A00B6120A9F6}" type="parTrans" cxnId="{2A93992A-C38A-4BBF-B059-69EBA4078765}">
      <dgm:prSet/>
      <dgm:spPr/>
      <dgm:t>
        <a:bodyPr/>
        <a:lstStyle/>
        <a:p>
          <a:endParaRPr lang="en-US"/>
        </a:p>
      </dgm:t>
    </dgm:pt>
    <dgm:pt modelId="{24E70362-6D40-48D6-A4A0-CC16EE98951E}" type="sibTrans" cxnId="{2A93992A-C38A-4BBF-B059-69EBA4078765}">
      <dgm:prSet/>
      <dgm:spPr/>
      <dgm:t>
        <a:bodyPr/>
        <a:lstStyle/>
        <a:p>
          <a:endParaRPr lang="en-US"/>
        </a:p>
      </dgm:t>
    </dgm:pt>
    <dgm:pt modelId="{0563FAF4-DDCA-8A47-A147-87770821DF0D}">
      <dgm:prSet/>
      <dgm:spPr/>
      <dgm:t>
        <a:bodyPr/>
        <a:lstStyle/>
        <a:p>
          <a:r>
            <a:rPr lang="en-US" dirty="0"/>
            <a:t>Subscriptions (2023)</a:t>
          </a:r>
        </a:p>
      </dgm:t>
    </dgm:pt>
    <dgm:pt modelId="{7F3B2251-AFE6-2844-B71C-CF01490685B5}" type="parTrans" cxnId="{8BD54484-0982-5247-A943-47DB38C39C2A}">
      <dgm:prSet/>
      <dgm:spPr/>
      <dgm:t>
        <a:bodyPr/>
        <a:lstStyle/>
        <a:p>
          <a:endParaRPr lang="en-US"/>
        </a:p>
      </dgm:t>
    </dgm:pt>
    <dgm:pt modelId="{88527C9D-EF0B-F04C-B752-2E690B69C342}" type="sibTrans" cxnId="{8BD54484-0982-5247-A943-47DB38C39C2A}">
      <dgm:prSet/>
      <dgm:spPr/>
      <dgm:t>
        <a:bodyPr/>
        <a:lstStyle/>
        <a:p>
          <a:endParaRPr lang="en-US"/>
        </a:p>
      </dgm:t>
    </dgm:pt>
    <dgm:pt modelId="{74E403BC-BE82-5C48-BC74-9182548FBEFA}">
      <dgm:prSet/>
      <dgm:spPr/>
      <dgm:t>
        <a:bodyPr/>
        <a:lstStyle/>
        <a:p>
          <a:r>
            <a:rPr lang="en-US" dirty="0"/>
            <a:t>Next leveling</a:t>
          </a:r>
        </a:p>
      </dgm:t>
    </dgm:pt>
    <dgm:pt modelId="{1EB91608-84D5-B741-B90F-75D18752D3C4}" type="parTrans" cxnId="{F404861B-778E-D44F-9E22-6D30AB83FDEC}">
      <dgm:prSet/>
      <dgm:spPr/>
      <dgm:t>
        <a:bodyPr/>
        <a:lstStyle/>
        <a:p>
          <a:endParaRPr lang="en-US"/>
        </a:p>
      </dgm:t>
    </dgm:pt>
    <dgm:pt modelId="{8C20A84B-E202-1540-B918-5CA521B4C2B5}" type="sibTrans" cxnId="{F404861B-778E-D44F-9E22-6D30AB83FDEC}">
      <dgm:prSet/>
      <dgm:spPr/>
      <dgm:t>
        <a:bodyPr/>
        <a:lstStyle/>
        <a:p>
          <a:endParaRPr lang="en-US"/>
        </a:p>
      </dgm:t>
    </dgm:pt>
    <dgm:pt modelId="{377B9794-50BD-AC47-8EE5-49D1FDD1D0F6}" type="pres">
      <dgm:prSet presAssocID="{7CFF6236-6E50-453E-A44D-EF189145E4D7}" presName="vert0" presStyleCnt="0">
        <dgm:presLayoutVars>
          <dgm:dir/>
          <dgm:animOne val="branch"/>
          <dgm:animLvl val="lvl"/>
        </dgm:presLayoutVars>
      </dgm:prSet>
      <dgm:spPr/>
    </dgm:pt>
    <dgm:pt modelId="{A647CD45-5ABC-6B43-A08E-AB8661A4B731}" type="pres">
      <dgm:prSet presAssocID="{516422F9-7779-4583-988F-3943813939E1}" presName="thickLine" presStyleLbl="alignNode1" presStyleIdx="0" presStyleCnt="6"/>
      <dgm:spPr/>
    </dgm:pt>
    <dgm:pt modelId="{FAB4B6F9-FE85-7A44-9E3A-A9027932983D}" type="pres">
      <dgm:prSet presAssocID="{516422F9-7779-4583-988F-3943813939E1}" presName="horz1" presStyleCnt="0"/>
      <dgm:spPr/>
    </dgm:pt>
    <dgm:pt modelId="{8ED5611E-20D4-8445-9398-C7415867141F}" type="pres">
      <dgm:prSet presAssocID="{516422F9-7779-4583-988F-3943813939E1}" presName="tx1" presStyleLbl="revTx" presStyleIdx="0" presStyleCnt="6"/>
      <dgm:spPr/>
    </dgm:pt>
    <dgm:pt modelId="{475DC7E3-A531-B348-A323-4386F886DE28}" type="pres">
      <dgm:prSet presAssocID="{516422F9-7779-4583-988F-3943813939E1}" presName="vert1" presStyleCnt="0"/>
      <dgm:spPr/>
    </dgm:pt>
    <dgm:pt modelId="{6BAA539B-0778-5E43-88F2-3A556B656349}" type="pres">
      <dgm:prSet presAssocID="{629A9F70-E3BC-45DD-BC7C-AA170A95F745}" presName="thickLine" presStyleLbl="alignNode1" presStyleIdx="1" presStyleCnt="6"/>
      <dgm:spPr/>
    </dgm:pt>
    <dgm:pt modelId="{F9C20807-CF8F-9041-BDB7-06714356EFBB}" type="pres">
      <dgm:prSet presAssocID="{629A9F70-E3BC-45DD-BC7C-AA170A95F745}" presName="horz1" presStyleCnt="0"/>
      <dgm:spPr/>
    </dgm:pt>
    <dgm:pt modelId="{F58CDED0-AB45-F449-B2E8-1A2EF6D08EB4}" type="pres">
      <dgm:prSet presAssocID="{629A9F70-E3BC-45DD-BC7C-AA170A95F745}" presName="tx1" presStyleLbl="revTx" presStyleIdx="1" presStyleCnt="6"/>
      <dgm:spPr/>
    </dgm:pt>
    <dgm:pt modelId="{0C196FC2-F43B-1646-BFF4-273FE49C1C0A}" type="pres">
      <dgm:prSet presAssocID="{629A9F70-E3BC-45DD-BC7C-AA170A95F745}" presName="vert1" presStyleCnt="0"/>
      <dgm:spPr/>
    </dgm:pt>
    <dgm:pt modelId="{BCAEA382-5E13-6148-AFAA-D2261C7161BA}" type="pres">
      <dgm:prSet presAssocID="{321E50A3-AAF7-4510-93B3-3E9EA41F5FC7}" presName="thickLine" presStyleLbl="alignNode1" presStyleIdx="2" presStyleCnt="6"/>
      <dgm:spPr/>
    </dgm:pt>
    <dgm:pt modelId="{F706C47C-2E9C-1546-AE93-C726F5D2E618}" type="pres">
      <dgm:prSet presAssocID="{321E50A3-AAF7-4510-93B3-3E9EA41F5FC7}" presName="horz1" presStyleCnt="0"/>
      <dgm:spPr/>
    </dgm:pt>
    <dgm:pt modelId="{E8B3C567-FB7A-D34E-BEE8-85134A67612F}" type="pres">
      <dgm:prSet presAssocID="{321E50A3-AAF7-4510-93B3-3E9EA41F5FC7}" presName="tx1" presStyleLbl="revTx" presStyleIdx="2" presStyleCnt="6"/>
      <dgm:spPr/>
    </dgm:pt>
    <dgm:pt modelId="{04F953FB-39D0-4C4E-847D-636E5A4EE4AE}" type="pres">
      <dgm:prSet presAssocID="{321E50A3-AAF7-4510-93B3-3E9EA41F5FC7}" presName="vert1" presStyleCnt="0"/>
      <dgm:spPr/>
    </dgm:pt>
    <dgm:pt modelId="{7957F7D6-424C-9846-9717-A7C02A492EA7}" type="pres">
      <dgm:prSet presAssocID="{28E3DCE7-A15E-481A-AEAA-F14A0AC76409}" presName="thickLine" presStyleLbl="alignNode1" presStyleIdx="3" presStyleCnt="6"/>
      <dgm:spPr/>
    </dgm:pt>
    <dgm:pt modelId="{9F834B4B-C8C5-7A40-B85C-44298ADE229E}" type="pres">
      <dgm:prSet presAssocID="{28E3DCE7-A15E-481A-AEAA-F14A0AC76409}" presName="horz1" presStyleCnt="0"/>
      <dgm:spPr/>
    </dgm:pt>
    <dgm:pt modelId="{4C13B77E-838F-6D4D-8AB2-7531668E638A}" type="pres">
      <dgm:prSet presAssocID="{28E3DCE7-A15E-481A-AEAA-F14A0AC76409}" presName="tx1" presStyleLbl="revTx" presStyleIdx="3" presStyleCnt="6"/>
      <dgm:spPr/>
    </dgm:pt>
    <dgm:pt modelId="{AC157B6B-D3B7-2E45-B3CB-2D92A449A9A2}" type="pres">
      <dgm:prSet presAssocID="{28E3DCE7-A15E-481A-AEAA-F14A0AC76409}" presName="vert1" presStyleCnt="0"/>
      <dgm:spPr/>
    </dgm:pt>
    <dgm:pt modelId="{D4F87D0F-C25F-ED4D-BA1F-B2AF9456F12D}" type="pres">
      <dgm:prSet presAssocID="{0563FAF4-DDCA-8A47-A147-87770821DF0D}" presName="thickLine" presStyleLbl="alignNode1" presStyleIdx="4" presStyleCnt="6"/>
      <dgm:spPr/>
    </dgm:pt>
    <dgm:pt modelId="{6F157AAE-8FC2-DC44-886A-AE92FC532BE9}" type="pres">
      <dgm:prSet presAssocID="{0563FAF4-DDCA-8A47-A147-87770821DF0D}" presName="horz1" presStyleCnt="0"/>
      <dgm:spPr/>
    </dgm:pt>
    <dgm:pt modelId="{CDF6ECB8-CF95-3349-BBA4-16C0997ACABB}" type="pres">
      <dgm:prSet presAssocID="{0563FAF4-DDCA-8A47-A147-87770821DF0D}" presName="tx1" presStyleLbl="revTx" presStyleIdx="4" presStyleCnt="6"/>
      <dgm:spPr/>
    </dgm:pt>
    <dgm:pt modelId="{F5686BFA-A03B-7048-BA03-CEBD06C4DEAB}" type="pres">
      <dgm:prSet presAssocID="{0563FAF4-DDCA-8A47-A147-87770821DF0D}" presName="vert1" presStyleCnt="0"/>
      <dgm:spPr/>
    </dgm:pt>
    <dgm:pt modelId="{B7B4A72E-AFE3-6440-ACAE-CCC2AF9578C4}" type="pres">
      <dgm:prSet presAssocID="{74E403BC-BE82-5C48-BC74-9182548FBEFA}" presName="thickLine" presStyleLbl="alignNode1" presStyleIdx="5" presStyleCnt="6"/>
      <dgm:spPr/>
    </dgm:pt>
    <dgm:pt modelId="{969D7BF7-48B9-274F-A913-09D0456508E0}" type="pres">
      <dgm:prSet presAssocID="{74E403BC-BE82-5C48-BC74-9182548FBEFA}" presName="horz1" presStyleCnt="0"/>
      <dgm:spPr/>
    </dgm:pt>
    <dgm:pt modelId="{40477EEB-FAF8-AB4A-B911-FBC4E570EEE2}" type="pres">
      <dgm:prSet presAssocID="{74E403BC-BE82-5C48-BC74-9182548FBEFA}" presName="tx1" presStyleLbl="revTx" presStyleIdx="5" presStyleCnt="6"/>
      <dgm:spPr/>
    </dgm:pt>
    <dgm:pt modelId="{2D2DC626-2BEB-8E43-BD95-1CBB5FAA303A}" type="pres">
      <dgm:prSet presAssocID="{74E403BC-BE82-5C48-BC74-9182548FBEFA}" presName="vert1" presStyleCnt="0"/>
      <dgm:spPr/>
    </dgm:pt>
  </dgm:ptLst>
  <dgm:cxnLst>
    <dgm:cxn modelId="{89C29C03-DBA5-D84F-90EC-E3DE1D3296D7}" type="presOf" srcId="{629A9F70-E3BC-45DD-BC7C-AA170A95F745}" destId="{F58CDED0-AB45-F449-B2E8-1A2EF6D08EB4}" srcOrd="0" destOrd="0" presId="urn:microsoft.com/office/officeart/2008/layout/LinedList"/>
    <dgm:cxn modelId="{D02BFE04-0411-41AA-916D-9FC248DCBDE8}" srcId="{7CFF6236-6E50-453E-A44D-EF189145E4D7}" destId="{321E50A3-AAF7-4510-93B3-3E9EA41F5FC7}" srcOrd="2" destOrd="0" parTransId="{C72A13E8-482D-477F-B2D8-DB2A05928987}" sibTransId="{897FDBE8-F053-4947-87A6-AC7A5FE8470C}"/>
    <dgm:cxn modelId="{F404861B-778E-D44F-9E22-6D30AB83FDEC}" srcId="{7CFF6236-6E50-453E-A44D-EF189145E4D7}" destId="{74E403BC-BE82-5C48-BC74-9182548FBEFA}" srcOrd="5" destOrd="0" parTransId="{1EB91608-84D5-B741-B90F-75D18752D3C4}" sibTransId="{8C20A84B-E202-1540-B918-5CA521B4C2B5}"/>
    <dgm:cxn modelId="{2A93992A-C38A-4BBF-B059-69EBA4078765}" srcId="{7CFF6236-6E50-453E-A44D-EF189145E4D7}" destId="{28E3DCE7-A15E-481A-AEAA-F14A0AC76409}" srcOrd="3" destOrd="0" parTransId="{3B7C4C3B-BAB4-4C60-9465-A00B6120A9F6}" sibTransId="{24E70362-6D40-48D6-A4A0-CC16EE98951E}"/>
    <dgm:cxn modelId="{EAA7262D-8210-8F47-80BE-C0DDD76B8DF5}" type="presOf" srcId="{28E3DCE7-A15E-481A-AEAA-F14A0AC76409}" destId="{4C13B77E-838F-6D4D-8AB2-7531668E638A}" srcOrd="0" destOrd="0" presId="urn:microsoft.com/office/officeart/2008/layout/LinedList"/>
    <dgm:cxn modelId="{3892043B-133A-8A41-A9A4-66ABF1CA4B9C}" type="presOf" srcId="{0563FAF4-DDCA-8A47-A147-87770821DF0D}" destId="{CDF6ECB8-CF95-3349-BBA4-16C0997ACABB}" srcOrd="0" destOrd="0" presId="urn:microsoft.com/office/officeart/2008/layout/LinedList"/>
    <dgm:cxn modelId="{12136252-5F3A-DD48-8B2C-3133CC1C0432}" type="presOf" srcId="{516422F9-7779-4583-988F-3943813939E1}" destId="{8ED5611E-20D4-8445-9398-C7415867141F}" srcOrd="0" destOrd="0" presId="urn:microsoft.com/office/officeart/2008/layout/LinedList"/>
    <dgm:cxn modelId="{D277C668-B4AA-8E43-BCEC-769DD5270D6C}" type="presOf" srcId="{321E50A3-AAF7-4510-93B3-3E9EA41F5FC7}" destId="{E8B3C567-FB7A-D34E-BEE8-85134A67612F}" srcOrd="0" destOrd="0" presId="urn:microsoft.com/office/officeart/2008/layout/LinedList"/>
    <dgm:cxn modelId="{6564EB77-3B77-4775-B41D-8EDF7AEF5861}" srcId="{7CFF6236-6E50-453E-A44D-EF189145E4D7}" destId="{629A9F70-E3BC-45DD-BC7C-AA170A95F745}" srcOrd="1" destOrd="0" parTransId="{675FAC77-527E-4E48-B888-D0D06EF0972C}" sibTransId="{CB69A3B4-6040-4CCC-A559-E6A75FE488B7}"/>
    <dgm:cxn modelId="{8BD54484-0982-5247-A943-47DB38C39C2A}" srcId="{7CFF6236-6E50-453E-A44D-EF189145E4D7}" destId="{0563FAF4-DDCA-8A47-A147-87770821DF0D}" srcOrd="4" destOrd="0" parTransId="{7F3B2251-AFE6-2844-B71C-CF01490685B5}" sibTransId="{88527C9D-EF0B-F04C-B752-2E690B69C342}"/>
    <dgm:cxn modelId="{4FDC138F-9132-2C44-B2ED-CB548E2460F1}" type="presOf" srcId="{74E403BC-BE82-5C48-BC74-9182548FBEFA}" destId="{40477EEB-FAF8-AB4A-B911-FBC4E570EEE2}" srcOrd="0" destOrd="0" presId="urn:microsoft.com/office/officeart/2008/layout/LinedList"/>
    <dgm:cxn modelId="{D8A8F59F-6A50-4C2F-8C60-F0DF111DC683}" srcId="{7CFF6236-6E50-453E-A44D-EF189145E4D7}" destId="{516422F9-7779-4583-988F-3943813939E1}" srcOrd="0" destOrd="0" parTransId="{DB40603E-4AD6-4091-95E4-F8362278E2EE}" sibTransId="{F81584D9-E01B-4517-98D0-97013CAB530E}"/>
    <dgm:cxn modelId="{B89DBED5-BAF8-2B4E-BCEA-F97B392A2D71}" type="presOf" srcId="{7CFF6236-6E50-453E-A44D-EF189145E4D7}" destId="{377B9794-50BD-AC47-8EE5-49D1FDD1D0F6}" srcOrd="0" destOrd="0" presId="urn:microsoft.com/office/officeart/2008/layout/LinedList"/>
    <dgm:cxn modelId="{75FD8B5B-B100-0741-93B5-4BE810BFB517}" type="presParOf" srcId="{377B9794-50BD-AC47-8EE5-49D1FDD1D0F6}" destId="{A647CD45-5ABC-6B43-A08E-AB8661A4B731}" srcOrd="0" destOrd="0" presId="urn:microsoft.com/office/officeart/2008/layout/LinedList"/>
    <dgm:cxn modelId="{5540F865-8456-A243-AD03-BDF1F638C26D}" type="presParOf" srcId="{377B9794-50BD-AC47-8EE5-49D1FDD1D0F6}" destId="{FAB4B6F9-FE85-7A44-9E3A-A9027932983D}" srcOrd="1" destOrd="0" presId="urn:microsoft.com/office/officeart/2008/layout/LinedList"/>
    <dgm:cxn modelId="{81431A01-7C9F-2841-9775-2AEEDE7BA344}" type="presParOf" srcId="{FAB4B6F9-FE85-7A44-9E3A-A9027932983D}" destId="{8ED5611E-20D4-8445-9398-C7415867141F}" srcOrd="0" destOrd="0" presId="urn:microsoft.com/office/officeart/2008/layout/LinedList"/>
    <dgm:cxn modelId="{52F3E4FB-811C-1F4B-A288-208913AAA463}" type="presParOf" srcId="{FAB4B6F9-FE85-7A44-9E3A-A9027932983D}" destId="{475DC7E3-A531-B348-A323-4386F886DE28}" srcOrd="1" destOrd="0" presId="urn:microsoft.com/office/officeart/2008/layout/LinedList"/>
    <dgm:cxn modelId="{D5AB9947-C62D-FD4E-9F73-C030393D48F2}" type="presParOf" srcId="{377B9794-50BD-AC47-8EE5-49D1FDD1D0F6}" destId="{6BAA539B-0778-5E43-88F2-3A556B656349}" srcOrd="2" destOrd="0" presId="urn:microsoft.com/office/officeart/2008/layout/LinedList"/>
    <dgm:cxn modelId="{99F18D85-BC0F-7B43-8CCB-7AFFC5DB26BF}" type="presParOf" srcId="{377B9794-50BD-AC47-8EE5-49D1FDD1D0F6}" destId="{F9C20807-CF8F-9041-BDB7-06714356EFBB}" srcOrd="3" destOrd="0" presId="urn:microsoft.com/office/officeart/2008/layout/LinedList"/>
    <dgm:cxn modelId="{A1B3C877-0DD5-E14E-982B-5F312EA85A77}" type="presParOf" srcId="{F9C20807-CF8F-9041-BDB7-06714356EFBB}" destId="{F58CDED0-AB45-F449-B2E8-1A2EF6D08EB4}" srcOrd="0" destOrd="0" presId="urn:microsoft.com/office/officeart/2008/layout/LinedList"/>
    <dgm:cxn modelId="{00D5FB7C-7F5D-AE47-8110-EFBAFFDD3407}" type="presParOf" srcId="{F9C20807-CF8F-9041-BDB7-06714356EFBB}" destId="{0C196FC2-F43B-1646-BFF4-273FE49C1C0A}" srcOrd="1" destOrd="0" presId="urn:microsoft.com/office/officeart/2008/layout/LinedList"/>
    <dgm:cxn modelId="{DC7C461A-E865-044B-A3D3-A650FF45C51B}" type="presParOf" srcId="{377B9794-50BD-AC47-8EE5-49D1FDD1D0F6}" destId="{BCAEA382-5E13-6148-AFAA-D2261C7161BA}" srcOrd="4" destOrd="0" presId="urn:microsoft.com/office/officeart/2008/layout/LinedList"/>
    <dgm:cxn modelId="{35F76479-548A-3B49-B75A-B5A77A07D21B}" type="presParOf" srcId="{377B9794-50BD-AC47-8EE5-49D1FDD1D0F6}" destId="{F706C47C-2E9C-1546-AE93-C726F5D2E618}" srcOrd="5" destOrd="0" presId="urn:microsoft.com/office/officeart/2008/layout/LinedList"/>
    <dgm:cxn modelId="{B6F81DD2-F88A-B94C-80CC-8B99FCC78980}" type="presParOf" srcId="{F706C47C-2E9C-1546-AE93-C726F5D2E618}" destId="{E8B3C567-FB7A-D34E-BEE8-85134A67612F}" srcOrd="0" destOrd="0" presId="urn:microsoft.com/office/officeart/2008/layout/LinedList"/>
    <dgm:cxn modelId="{6582E711-AF68-4749-BD07-08B943534E86}" type="presParOf" srcId="{F706C47C-2E9C-1546-AE93-C726F5D2E618}" destId="{04F953FB-39D0-4C4E-847D-636E5A4EE4AE}" srcOrd="1" destOrd="0" presId="urn:microsoft.com/office/officeart/2008/layout/LinedList"/>
    <dgm:cxn modelId="{856420FA-0651-4F43-9BF1-1FE8DF0FB61F}" type="presParOf" srcId="{377B9794-50BD-AC47-8EE5-49D1FDD1D0F6}" destId="{7957F7D6-424C-9846-9717-A7C02A492EA7}" srcOrd="6" destOrd="0" presId="urn:microsoft.com/office/officeart/2008/layout/LinedList"/>
    <dgm:cxn modelId="{80E5F1CC-FE58-6E48-BE28-9C231A3B6BD1}" type="presParOf" srcId="{377B9794-50BD-AC47-8EE5-49D1FDD1D0F6}" destId="{9F834B4B-C8C5-7A40-B85C-44298ADE229E}" srcOrd="7" destOrd="0" presId="urn:microsoft.com/office/officeart/2008/layout/LinedList"/>
    <dgm:cxn modelId="{8F27324D-E775-C04A-BEF1-179D1D0BAD7B}" type="presParOf" srcId="{9F834B4B-C8C5-7A40-B85C-44298ADE229E}" destId="{4C13B77E-838F-6D4D-8AB2-7531668E638A}" srcOrd="0" destOrd="0" presId="urn:microsoft.com/office/officeart/2008/layout/LinedList"/>
    <dgm:cxn modelId="{822E63FD-7E51-934E-B6D0-CF32E5054F6E}" type="presParOf" srcId="{9F834B4B-C8C5-7A40-B85C-44298ADE229E}" destId="{AC157B6B-D3B7-2E45-B3CB-2D92A449A9A2}" srcOrd="1" destOrd="0" presId="urn:microsoft.com/office/officeart/2008/layout/LinedList"/>
    <dgm:cxn modelId="{CE6804BE-E53F-9544-896B-3A3FE9EC39D9}" type="presParOf" srcId="{377B9794-50BD-AC47-8EE5-49D1FDD1D0F6}" destId="{D4F87D0F-C25F-ED4D-BA1F-B2AF9456F12D}" srcOrd="8" destOrd="0" presId="urn:microsoft.com/office/officeart/2008/layout/LinedList"/>
    <dgm:cxn modelId="{C30E5CD6-4D3E-144F-83A0-63D9A284849D}" type="presParOf" srcId="{377B9794-50BD-AC47-8EE5-49D1FDD1D0F6}" destId="{6F157AAE-8FC2-DC44-886A-AE92FC532BE9}" srcOrd="9" destOrd="0" presId="urn:microsoft.com/office/officeart/2008/layout/LinedList"/>
    <dgm:cxn modelId="{2EB399F9-9862-2F45-8C53-3BAE5647946A}" type="presParOf" srcId="{6F157AAE-8FC2-DC44-886A-AE92FC532BE9}" destId="{CDF6ECB8-CF95-3349-BBA4-16C0997ACABB}" srcOrd="0" destOrd="0" presId="urn:microsoft.com/office/officeart/2008/layout/LinedList"/>
    <dgm:cxn modelId="{26642568-AC00-D54F-9DA9-82CE37B8059E}" type="presParOf" srcId="{6F157AAE-8FC2-DC44-886A-AE92FC532BE9}" destId="{F5686BFA-A03B-7048-BA03-CEBD06C4DEAB}" srcOrd="1" destOrd="0" presId="urn:microsoft.com/office/officeart/2008/layout/LinedList"/>
    <dgm:cxn modelId="{62197AA9-C891-BB4A-8BC9-AF8F9FB06A0C}" type="presParOf" srcId="{377B9794-50BD-AC47-8EE5-49D1FDD1D0F6}" destId="{B7B4A72E-AFE3-6440-ACAE-CCC2AF9578C4}" srcOrd="10" destOrd="0" presId="urn:microsoft.com/office/officeart/2008/layout/LinedList"/>
    <dgm:cxn modelId="{9B4F1A6A-BB7F-F140-B9BB-0CEBC1E97937}" type="presParOf" srcId="{377B9794-50BD-AC47-8EE5-49D1FDD1D0F6}" destId="{969D7BF7-48B9-274F-A913-09D0456508E0}" srcOrd="11" destOrd="0" presId="urn:microsoft.com/office/officeart/2008/layout/LinedList"/>
    <dgm:cxn modelId="{C758C2B9-F081-154A-816D-15C95F7A5E19}" type="presParOf" srcId="{969D7BF7-48B9-274F-A913-09D0456508E0}" destId="{40477EEB-FAF8-AB4A-B911-FBC4E570EEE2}" srcOrd="0" destOrd="0" presId="urn:microsoft.com/office/officeart/2008/layout/LinedList"/>
    <dgm:cxn modelId="{0D2A90DF-AC25-114C-A5DD-1CA4926FBC65}" type="presParOf" srcId="{969D7BF7-48B9-274F-A913-09D0456508E0}" destId="{2D2DC626-2BEB-8E43-BD95-1CBB5FAA303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FEDEC-151A-8A4E-9A34-1B4108D53CE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C7D6C6B-DE7E-0F43-8C43-E49AA3C5F91A}">
      <dgm:prSet/>
      <dgm:spPr/>
      <dgm:t>
        <a:bodyPr/>
        <a:lstStyle/>
        <a:p>
          <a:r>
            <a:rPr lang="en-US" dirty="0"/>
            <a:t>Tier 1</a:t>
          </a:r>
        </a:p>
      </dgm:t>
    </dgm:pt>
    <dgm:pt modelId="{E2F7EBA0-176D-C546-B3F4-74DFD2E91336}" type="parTrans" cxnId="{AD3D0C11-1C8F-D545-A5CB-12D99DD0126E}">
      <dgm:prSet/>
      <dgm:spPr/>
      <dgm:t>
        <a:bodyPr/>
        <a:lstStyle/>
        <a:p>
          <a:endParaRPr lang="en-US"/>
        </a:p>
      </dgm:t>
    </dgm:pt>
    <dgm:pt modelId="{22377C56-159E-6147-B143-2D1CD3B2E81B}" type="sibTrans" cxnId="{AD3D0C11-1C8F-D545-A5CB-12D99DD0126E}">
      <dgm:prSet/>
      <dgm:spPr/>
      <dgm:t>
        <a:bodyPr/>
        <a:lstStyle/>
        <a:p>
          <a:endParaRPr lang="en-US"/>
        </a:p>
      </dgm:t>
    </dgm:pt>
    <dgm:pt modelId="{14099274-D168-D644-BCDB-781551FB2FA3}">
      <dgm:prSet/>
      <dgm:spPr/>
      <dgm:t>
        <a:bodyPr/>
        <a:lstStyle/>
        <a:p>
          <a:r>
            <a:rPr lang="en-US" dirty="0"/>
            <a:t>Tier 2</a:t>
          </a:r>
        </a:p>
      </dgm:t>
    </dgm:pt>
    <dgm:pt modelId="{A60AA49B-67E2-B844-85E0-430874F19BD6}" type="parTrans" cxnId="{674A7717-00FA-4245-9F56-36197DE78966}">
      <dgm:prSet/>
      <dgm:spPr/>
      <dgm:t>
        <a:bodyPr/>
        <a:lstStyle/>
        <a:p>
          <a:endParaRPr lang="en-US"/>
        </a:p>
      </dgm:t>
    </dgm:pt>
    <dgm:pt modelId="{B00458E7-E992-7A46-BA1B-446E7EE8E23D}" type="sibTrans" cxnId="{674A7717-00FA-4245-9F56-36197DE78966}">
      <dgm:prSet/>
      <dgm:spPr/>
      <dgm:t>
        <a:bodyPr/>
        <a:lstStyle/>
        <a:p>
          <a:endParaRPr lang="en-US"/>
        </a:p>
      </dgm:t>
    </dgm:pt>
    <dgm:pt modelId="{828FBA8D-09F4-6E44-9F4C-998519AFE514}">
      <dgm:prSet/>
      <dgm:spPr/>
      <dgm:t>
        <a:bodyPr/>
        <a:lstStyle/>
        <a:p>
          <a:r>
            <a:rPr lang="en-US" dirty="0"/>
            <a:t>Tier 3</a:t>
          </a:r>
        </a:p>
      </dgm:t>
    </dgm:pt>
    <dgm:pt modelId="{1F00E17D-00C2-E743-A250-F8E378DA38D1}" type="parTrans" cxnId="{5DFD7DD6-0C74-E94E-ABDE-49A4771A2219}">
      <dgm:prSet/>
      <dgm:spPr/>
      <dgm:t>
        <a:bodyPr/>
        <a:lstStyle/>
        <a:p>
          <a:endParaRPr lang="en-US"/>
        </a:p>
      </dgm:t>
    </dgm:pt>
    <dgm:pt modelId="{6C5DD170-CA26-3440-AD50-BF53D61F1B0F}" type="sibTrans" cxnId="{5DFD7DD6-0C74-E94E-ABDE-49A4771A2219}">
      <dgm:prSet/>
      <dgm:spPr/>
      <dgm:t>
        <a:bodyPr/>
        <a:lstStyle/>
        <a:p>
          <a:endParaRPr lang="en-US"/>
        </a:p>
      </dgm:t>
    </dgm:pt>
    <dgm:pt modelId="{F07BCD2C-8601-FF41-89A1-92A9372537D6}">
      <dgm:prSet/>
      <dgm:spPr/>
      <dgm:t>
        <a:bodyPr/>
        <a:lstStyle/>
        <a:p>
          <a:r>
            <a:rPr lang="en-US" dirty="0"/>
            <a:t>Incumbents</a:t>
          </a:r>
        </a:p>
      </dgm:t>
    </dgm:pt>
    <dgm:pt modelId="{70143155-0161-AE47-930A-FE7E5B512D89}" type="parTrans" cxnId="{81FA84B1-5615-754B-812A-6A4686147B23}">
      <dgm:prSet/>
      <dgm:spPr/>
      <dgm:t>
        <a:bodyPr/>
        <a:lstStyle/>
        <a:p>
          <a:endParaRPr lang="en-US"/>
        </a:p>
      </dgm:t>
    </dgm:pt>
    <dgm:pt modelId="{F47B7FC7-8929-BE4A-936B-54E37201C552}" type="sibTrans" cxnId="{81FA84B1-5615-754B-812A-6A4686147B23}">
      <dgm:prSet/>
      <dgm:spPr/>
      <dgm:t>
        <a:bodyPr/>
        <a:lstStyle/>
        <a:p>
          <a:endParaRPr lang="en-US"/>
        </a:p>
      </dgm:t>
    </dgm:pt>
    <dgm:pt modelId="{F23E098E-FDC2-8D4D-AEA5-CEDCEA9EBDAF}">
      <dgm:prSet/>
      <dgm:spPr/>
      <dgm:t>
        <a:bodyPr/>
        <a:lstStyle/>
        <a:p>
          <a:r>
            <a:rPr lang="en-US" dirty="0"/>
            <a:t>Preferred Access Lines (PAL)</a:t>
          </a:r>
        </a:p>
      </dgm:t>
    </dgm:pt>
    <dgm:pt modelId="{45EF426D-6104-D446-92EA-71CADA46FAA7}" type="parTrans" cxnId="{DE8E045C-B3BB-C540-BC73-E4BACF498194}">
      <dgm:prSet/>
      <dgm:spPr/>
      <dgm:t>
        <a:bodyPr/>
        <a:lstStyle/>
        <a:p>
          <a:endParaRPr lang="en-US"/>
        </a:p>
      </dgm:t>
    </dgm:pt>
    <dgm:pt modelId="{28D501D7-A745-A142-9DB3-671DAD5B6E6C}" type="sibTrans" cxnId="{DE8E045C-B3BB-C540-BC73-E4BACF498194}">
      <dgm:prSet/>
      <dgm:spPr/>
      <dgm:t>
        <a:bodyPr/>
        <a:lstStyle/>
        <a:p>
          <a:endParaRPr lang="en-US"/>
        </a:p>
      </dgm:t>
    </dgm:pt>
    <dgm:pt modelId="{E91481E8-E650-8241-A8A7-B0F616CC5D37}">
      <dgm:prSet/>
      <dgm:spPr/>
      <dgm:t>
        <a:bodyPr/>
        <a:lstStyle/>
        <a:p>
          <a:r>
            <a:rPr lang="en-US" dirty="0"/>
            <a:t>The rest of us</a:t>
          </a:r>
        </a:p>
      </dgm:t>
    </dgm:pt>
    <dgm:pt modelId="{0CDA2F36-5E4D-5E40-A800-1A9DB4188512}" type="parTrans" cxnId="{A5FF242E-DE46-6548-9FF6-5F313D452D6D}">
      <dgm:prSet/>
      <dgm:spPr/>
      <dgm:t>
        <a:bodyPr/>
        <a:lstStyle/>
        <a:p>
          <a:endParaRPr lang="en-US"/>
        </a:p>
      </dgm:t>
    </dgm:pt>
    <dgm:pt modelId="{862B251B-8003-F546-8C6D-76C832A2EDAE}" type="sibTrans" cxnId="{A5FF242E-DE46-6548-9FF6-5F313D452D6D}">
      <dgm:prSet/>
      <dgm:spPr/>
      <dgm:t>
        <a:bodyPr/>
        <a:lstStyle/>
        <a:p>
          <a:endParaRPr lang="en-US"/>
        </a:p>
      </dgm:t>
    </dgm:pt>
    <dgm:pt modelId="{564983F6-7482-334F-A68A-B60D24522E03}">
      <dgm:prSet/>
      <dgm:spPr/>
      <dgm:t>
        <a:bodyPr/>
        <a:lstStyle/>
        <a:p>
          <a:r>
            <a:rPr lang="en-US" dirty="0"/>
            <a:t>Service Providers</a:t>
          </a:r>
        </a:p>
      </dgm:t>
    </dgm:pt>
    <dgm:pt modelId="{AD18DDF0-5D38-ED40-96B7-B21E3919A373}" type="parTrans" cxnId="{87770EB9-0EB8-B74C-A6C9-A4DE3CE0208D}">
      <dgm:prSet/>
      <dgm:spPr/>
      <dgm:t>
        <a:bodyPr/>
        <a:lstStyle/>
        <a:p>
          <a:endParaRPr lang="en-US"/>
        </a:p>
      </dgm:t>
    </dgm:pt>
    <dgm:pt modelId="{836C5EAC-93EE-AA45-925A-0ED8E2723B3D}" type="sibTrans" cxnId="{87770EB9-0EB8-B74C-A6C9-A4DE3CE0208D}">
      <dgm:prSet/>
      <dgm:spPr/>
      <dgm:t>
        <a:bodyPr/>
        <a:lstStyle/>
        <a:p>
          <a:endParaRPr lang="en-US"/>
        </a:p>
      </dgm:t>
    </dgm:pt>
    <dgm:pt modelId="{30B7793F-AAEC-7D4A-BB80-A861DF9A6AC2}">
      <dgm:prSet/>
      <dgm:spPr/>
      <dgm:t>
        <a:bodyPr/>
        <a:lstStyle/>
        <a:p>
          <a:r>
            <a:rPr lang="en-US" dirty="0" err="1"/>
            <a:t>Gubberment</a:t>
          </a:r>
          <a:endParaRPr lang="en-US" dirty="0"/>
        </a:p>
      </dgm:t>
    </dgm:pt>
    <dgm:pt modelId="{DA77B2A1-00C4-684A-B831-6EEC9AC90A1C}" type="parTrans" cxnId="{DF723FBD-5E17-D24A-B610-F2C1590A67FD}">
      <dgm:prSet/>
      <dgm:spPr/>
      <dgm:t>
        <a:bodyPr/>
        <a:lstStyle/>
        <a:p>
          <a:endParaRPr lang="en-US"/>
        </a:p>
      </dgm:t>
    </dgm:pt>
    <dgm:pt modelId="{D8296281-AA68-8A4E-8A1F-5D345E50BD94}" type="sibTrans" cxnId="{DF723FBD-5E17-D24A-B610-F2C1590A67FD}">
      <dgm:prSet/>
      <dgm:spPr/>
      <dgm:t>
        <a:bodyPr/>
        <a:lstStyle/>
        <a:p>
          <a:endParaRPr lang="en-US"/>
        </a:p>
      </dgm:t>
    </dgm:pt>
    <dgm:pt modelId="{B0AF1D97-3B93-8440-91C2-067E9DCE7A16}">
      <dgm:prSet/>
      <dgm:spPr/>
      <dgm:t>
        <a:bodyPr/>
        <a:lstStyle/>
        <a:p>
          <a:r>
            <a:rPr lang="en-US" dirty="0"/>
            <a:t>Me</a:t>
          </a:r>
        </a:p>
      </dgm:t>
    </dgm:pt>
    <dgm:pt modelId="{AF51F415-5F0A-4A48-9870-86AFA118F481}" type="parTrans" cxnId="{856E8BBA-97DB-3048-A921-D7E702FEF3BB}">
      <dgm:prSet/>
      <dgm:spPr/>
      <dgm:t>
        <a:bodyPr/>
        <a:lstStyle/>
        <a:p>
          <a:endParaRPr lang="en-US"/>
        </a:p>
      </dgm:t>
    </dgm:pt>
    <dgm:pt modelId="{17D7D373-1566-D74C-87C9-FF05578148AB}" type="sibTrans" cxnId="{856E8BBA-97DB-3048-A921-D7E702FEF3BB}">
      <dgm:prSet/>
      <dgm:spPr/>
      <dgm:t>
        <a:bodyPr/>
        <a:lstStyle/>
        <a:p>
          <a:endParaRPr lang="en-US"/>
        </a:p>
      </dgm:t>
    </dgm:pt>
    <dgm:pt modelId="{7DF71FE5-374E-CC45-9A0F-24974DB18A85}">
      <dgm:prSet/>
      <dgm:spPr/>
      <dgm:t>
        <a:bodyPr/>
        <a:lstStyle/>
        <a:p>
          <a:r>
            <a:rPr lang="en-US" dirty="0"/>
            <a:t>You</a:t>
          </a:r>
        </a:p>
      </dgm:t>
    </dgm:pt>
    <dgm:pt modelId="{87B6A2EA-FE58-344B-9592-1EB9C4DA4778}" type="parTrans" cxnId="{D4AABBA0-1E3F-AA47-BD56-A0251F843F11}">
      <dgm:prSet/>
      <dgm:spPr/>
      <dgm:t>
        <a:bodyPr/>
        <a:lstStyle/>
        <a:p>
          <a:endParaRPr lang="en-US"/>
        </a:p>
      </dgm:t>
    </dgm:pt>
    <dgm:pt modelId="{F9425DFA-1037-544D-B996-A254371BD91C}" type="sibTrans" cxnId="{D4AABBA0-1E3F-AA47-BD56-A0251F843F11}">
      <dgm:prSet/>
      <dgm:spPr/>
      <dgm:t>
        <a:bodyPr/>
        <a:lstStyle/>
        <a:p>
          <a:endParaRPr lang="en-US"/>
        </a:p>
      </dgm:t>
    </dgm:pt>
    <dgm:pt modelId="{3CBBD06F-C3BF-1042-AA81-964B0E7BA4A6}">
      <dgm:prSet/>
      <dgm:spPr/>
      <dgm:t>
        <a:bodyPr/>
        <a:lstStyle/>
        <a:p>
          <a:r>
            <a:rPr lang="en-US" dirty="0"/>
            <a:t>Marty McFly</a:t>
          </a:r>
        </a:p>
      </dgm:t>
    </dgm:pt>
    <dgm:pt modelId="{5E6D2538-C603-D844-9BA0-456ADF0527D5}" type="parTrans" cxnId="{B391AADC-20F0-3541-9DD4-4AABFE4ECCC1}">
      <dgm:prSet/>
      <dgm:spPr/>
      <dgm:t>
        <a:bodyPr/>
        <a:lstStyle/>
        <a:p>
          <a:endParaRPr lang="en-US"/>
        </a:p>
      </dgm:t>
    </dgm:pt>
    <dgm:pt modelId="{FFF95B30-D4D8-0741-9844-7DD7819AFCD9}" type="sibTrans" cxnId="{B391AADC-20F0-3541-9DD4-4AABFE4ECCC1}">
      <dgm:prSet/>
      <dgm:spPr/>
      <dgm:t>
        <a:bodyPr/>
        <a:lstStyle/>
        <a:p>
          <a:endParaRPr lang="en-US"/>
        </a:p>
      </dgm:t>
    </dgm:pt>
    <dgm:pt modelId="{6BAB1366-C0E9-FE47-97FC-15A15D0A6A4C}">
      <dgm:prSet/>
      <dgm:spPr/>
      <dgm:t>
        <a:bodyPr/>
        <a:lstStyle/>
        <a:p>
          <a:r>
            <a:rPr lang="en-US" dirty="0"/>
            <a:t>People with more money</a:t>
          </a:r>
        </a:p>
      </dgm:t>
    </dgm:pt>
    <dgm:pt modelId="{20CD9543-EBCF-C54D-A46D-5A868D35351C}" type="parTrans" cxnId="{74BAD9BC-6D74-9547-BE2F-EAFB55EB0EF3}">
      <dgm:prSet/>
      <dgm:spPr/>
      <dgm:t>
        <a:bodyPr/>
        <a:lstStyle/>
        <a:p>
          <a:endParaRPr lang="en-US"/>
        </a:p>
      </dgm:t>
    </dgm:pt>
    <dgm:pt modelId="{C6E44E1B-5EC6-5F40-9055-0D202A6270AB}" type="sibTrans" cxnId="{74BAD9BC-6D74-9547-BE2F-EAFB55EB0EF3}">
      <dgm:prSet/>
      <dgm:spPr/>
      <dgm:t>
        <a:bodyPr/>
        <a:lstStyle/>
        <a:p>
          <a:endParaRPr lang="en-US"/>
        </a:p>
      </dgm:t>
    </dgm:pt>
    <dgm:pt modelId="{F49A7E60-7444-8544-872B-DC4B05E0C23D}" type="pres">
      <dgm:prSet presAssocID="{933FEDEC-151A-8A4E-9A34-1B4108D53CEC}" presName="Name0" presStyleCnt="0">
        <dgm:presLayoutVars>
          <dgm:dir/>
          <dgm:animLvl val="lvl"/>
          <dgm:resizeHandles val="exact"/>
        </dgm:presLayoutVars>
      </dgm:prSet>
      <dgm:spPr/>
    </dgm:pt>
    <dgm:pt modelId="{C494C865-7249-2844-8C05-0090C525915A}" type="pres">
      <dgm:prSet presAssocID="{4C7D6C6B-DE7E-0F43-8C43-E49AA3C5F91A}" presName="linNode" presStyleCnt="0"/>
      <dgm:spPr/>
    </dgm:pt>
    <dgm:pt modelId="{8FEC9833-47DC-5A4F-9419-FAE88FB6A976}" type="pres">
      <dgm:prSet presAssocID="{4C7D6C6B-DE7E-0F43-8C43-E49AA3C5F91A}" presName="parentText" presStyleLbl="node1" presStyleIdx="0" presStyleCnt="3">
        <dgm:presLayoutVars>
          <dgm:chMax val="1"/>
          <dgm:bulletEnabled val="1"/>
        </dgm:presLayoutVars>
      </dgm:prSet>
      <dgm:spPr/>
    </dgm:pt>
    <dgm:pt modelId="{A3A8C290-3A75-6647-A4F5-4E352510E557}" type="pres">
      <dgm:prSet presAssocID="{4C7D6C6B-DE7E-0F43-8C43-E49AA3C5F91A}" presName="descendantText" presStyleLbl="alignAccFollowNode1" presStyleIdx="0" presStyleCnt="3">
        <dgm:presLayoutVars>
          <dgm:bulletEnabled val="1"/>
        </dgm:presLayoutVars>
      </dgm:prSet>
      <dgm:spPr/>
    </dgm:pt>
    <dgm:pt modelId="{FFDC7F1D-5E2E-0F4C-9E12-C059FE92460B}" type="pres">
      <dgm:prSet presAssocID="{22377C56-159E-6147-B143-2D1CD3B2E81B}" presName="sp" presStyleCnt="0"/>
      <dgm:spPr/>
    </dgm:pt>
    <dgm:pt modelId="{25278C18-41B5-8E4B-A54A-5F8173AB94D1}" type="pres">
      <dgm:prSet presAssocID="{14099274-D168-D644-BCDB-781551FB2FA3}" presName="linNode" presStyleCnt="0"/>
      <dgm:spPr/>
    </dgm:pt>
    <dgm:pt modelId="{97CE50BA-3C44-4043-8E6A-D4E25F3F26B9}" type="pres">
      <dgm:prSet presAssocID="{14099274-D168-D644-BCDB-781551FB2FA3}" presName="parentText" presStyleLbl="node1" presStyleIdx="1" presStyleCnt="3">
        <dgm:presLayoutVars>
          <dgm:chMax val="1"/>
          <dgm:bulletEnabled val="1"/>
        </dgm:presLayoutVars>
      </dgm:prSet>
      <dgm:spPr/>
    </dgm:pt>
    <dgm:pt modelId="{C6707C78-2381-5F46-B322-F87F47C44CA0}" type="pres">
      <dgm:prSet presAssocID="{14099274-D168-D644-BCDB-781551FB2FA3}" presName="descendantText" presStyleLbl="alignAccFollowNode1" presStyleIdx="1" presStyleCnt="3">
        <dgm:presLayoutVars>
          <dgm:bulletEnabled val="1"/>
        </dgm:presLayoutVars>
      </dgm:prSet>
      <dgm:spPr/>
    </dgm:pt>
    <dgm:pt modelId="{0923DD8F-D4B0-D843-B355-FE8A36AED788}" type="pres">
      <dgm:prSet presAssocID="{B00458E7-E992-7A46-BA1B-446E7EE8E23D}" presName="sp" presStyleCnt="0"/>
      <dgm:spPr/>
    </dgm:pt>
    <dgm:pt modelId="{62C8B54A-7F62-684F-85FE-734514A61471}" type="pres">
      <dgm:prSet presAssocID="{828FBA8D-09F4-6E44-9F4C-998519AFE514}" presName="linNode" presStyleCnt="0"/>
      <dgm:spPr/>
    </dgm:pt>
    <dgm:pt modelId="{AF9AF40B-5C35-B34D-BDB2-FEA00D21B422}" type="pres">
      <dgm:prSet presAssocID="{828FBA8D-09F4-6E44-9F4C-998519AFE514}" presName="parentText" presStyleLbl="node1" presStyleIdx="2" presStyleCnt="3">
        <dgm:presLayoutVars>
          <dgm:chMax val="1"/>
          <dgm:bulletEnabled val="1"/>
        </dgm:presLayoutVars>
      </dgm:prSet>
      <dgm:spPr/>
    </dgm:pt>
    <dgm:pt modelId="{B258FD91-8FFB-EF44-BF94-56D28FA0E3B8}" type="pres">
      <dgm:prSet presAssocID="{828FBA8D-09F4-6E44-9F4C-998519AFE514}" presName="descendantText" presStyleLbl="alignAccFollowNode1" presStyleIdx="2" presStyleCnt="3">
        <dgm:presLayoutVars>
          <dgm:bulletEnabled val="1"/>
        </dgm:presLayoutVars>
      </dgm:prSet>
      <dgm:spPr/>
    </dgm:pt>
  </dgm:ptLst>
  <dgm:cxnLst>
    <dgm:cxn modelId="{AD3D0C11-1C8F-D545-A5CB-12D99DD0126E}" srcId="{933FEDEC-151A-8A4E-9A34-1B4108D53CEC}" destId="{4C7D6C6B-DE7E-0F43-8C43-E49AA3C5F91A}" srcOrd="0" destOrd="0" parTransId="{E2F7EBA0-176D-C546-B3F4-74DFD2E91336}" sibTransId="{22377C56-159E-6147-B143-2D1CD3B2E81B}"/>
    <dgm:cxn modelId="{9971C513-5798-0546-97AB-1F7711175781}" type="presOf" srcId="{F07BCD2C-8601-FF41-89A1-92A9372537D6}" destId="{A3A8C290-3A75-6647-A4F5-4E352510E557}" srcOrd="0" destOrd="0" presId="urn:microsoft.com/office/officeart/2005/8/layout/vList5"/>
    <dgm:cxn modelId="{674A7717-00FA-4245-9F56-36197DE78966}" srcId="{933FEDEC-151A-8A4E-9A34-1B4108D53CEC}" destId="{14099274-D168-D644-BCDB-781551FB2FA3}" srcOrd="1" destOrd="0" parTransId="{A60AA49B-67E2-B844-85E0-430874F19BD6}" sibTransId="{B00458E7-E992-7A46-BA1B-446E7EE8E23D}"/>
    <dgm:cxn modelId="{A5FF242E-DE46-6548-9FF6-5F313D452D6D}" srcId="{828FBA8D-09F4-6E44-9F4C-998519AFE514}" destId="{E91481E8-E650-8241-A8A7-B0F616CC5D37}" srcOrd="0" destOrd="0" parTransId="{0CDA2F36-5E4D-5E40-A800-1A9DB4188512}" sibTransId="{862B251B-8003-F546-8C6D-76C832A2EDAE}"/>
    <dgm:cxn modelId="{6313403E-42AC-DB48-814C-06D018FE8AA5}" type="presOf" srcId="{4C7D6C6B-DE7E-0F43-8C43-E49AA3C5F91A}" destId="{8FEC9833-47DC-5A4F-9419-FAE88FB6A976}" srcOrd="0" destOrd="0" presId="urn:microsoft.com/office/officeart/2005/8/layout/vList5"/>
    <dgm:cxn modelId="{DE8E045C-B3BB-C540-BC73-E4BACF498194}" srcId="{14099274-D168-D644-BCDB-781551FB2FA3}" destId="{F23E098E-FDC2-8D4D-AEA5-CEDCEA9EBDAF}" srcOrd="0" destOrd="0" parTransId="{45EF426D-6104-D446-92EA-71CADA46FAA7}" sibTransId="{28D501D7-A745-A142-9DB3-671DAD5B6E6C}"/>
    <dgm:cxn modelId="{0B89505C-6790-F84E-8E59-7F51545813EE}" type="presOf" srcId="{30B7793F-AAEC-7D4A-BB80-A861DF9A6AC2}" destId="{A3A8C290-3A75-6647-A4F5-4E352510E557}" srcOrd="0" destOrd="1" presId="urn:microsoft.com/office/officeart/2005/8/layout/vList5"/>
    <dgm:cxn modelId="{1E40846A-3A8C-224B-BB3A-97BE93133CA0}" type="presOf" srcId="{B0AF1D97-3B93-8440-91C2-067E9DCE7A16}" destId="{B258FD91-8FFB-EF44-BF94-56D28FA0E3B8}" srcOrd="0" destOrd="1" presId="urn:microsoft.com/office/officeart/2005/8/layout/vList5"/>
    <dgm:cxn modelId="{F3478F70-23EB-D449-8CD8-362ACD3C07D0}" type="presOf" srcId="{564983F6-7482-334F-A68A-B60D24522E03}" destId="{C6707C78-2381-5F46-B322-F87F47C44CA0}" srcOrd="0" destOrd="1" presId="urn:microsoft.com/office/officeart/2005/8/layout/vList5"/>
    <dgm:cxn modelId="{5F043181-36C6-7C46-87C8-E6F6C329E42B}" type="presOf" srcId="{6BAB1366-C0E9-FE47-97FC-15A15D0A6A4C}" destId="{C6707C78-2381-5F46-B322-F87F47C44CA0}" srcOrd="0" destOrd="2" presId="urn:microsoft.com/office/officeart/2005/8/layout/vList5"/>
    <dgm:cxn modelId="{4273BD89-0A72-E849-B79E-2E3CD89CA3BA}" type="presOf" srcId="{7DF71FE5-374E-CC45-9A0F-24974DB18A85}" destId="{B258FD91-8FFB-EF44-BF94-56D28FA0E3B8}" srcOrd="0" destOrd="2" presId="urn:microsoft.com/office/officeart/2005/8/layout/vList5"/>
    <dgm:cxn modelId="{C210A399-CDD4-2D46-A691-C69663B45050}" type="presOf" srcId="{F23E098E-FDC2-8D4D-AEA5-CEDCEA9EBDAF}" destId="{C6707C78-2381-5F46-B322-F87F47C44CA0}" srcOrd="0" destOrd="0" presId="urn:microsoft.com/office/officeart/2005/8/layout/vList5"/>
    <dgm:cxn modelId="{D4AABBA0-1E3F-AA47-BD56-A0251F843F11}" srcId="{E91481E8-E650-8241-A8A7-B0F616CC5D37}" destId="{7DF71FE5-374E-CC45-9A0F-24974DB18A85}" srcOrd="1" destOrd="0" parTransId="{87B6A2EA-FE58-344B-9592-1EB9C4DA4778}" sibTransId="{F9425DFA-1037-544D-B996-A254371BD91C}"/>
    <dgm:cxn modelId="{4F2F41A3-5398-D04E-846B-FFAA679491ED}" type="presOf" srcId="{828FBA8D-09F4-6E44-9F4C-998519AFE514}" destId="{AF9AF40B-5C35-B34D-BDB2-FEA00D21B422}" srcOrd="0" destOrd="0" presId="urn:microsoft.com/office/officeart/2005/8/layout/vList5"/>
    <dgm:cxn modelId="{81FA84B1-5615-754B-812A-6A4686147B23}" srcId="{4C7D6C6B-DE7E-0F43-8C43-E49AA3C5F91A}" destId="{F07BCD2C-8601-FF41-89A1-92A9372537D6}" srcOrd="0" destOrd="0" parTransId="{70143155-0161-AE47-930A-FE7E5B512D89}" sibTransId="{F47B7FC7-8929-BE4A-936B-54E37201C552}"/>
    <dgm:cxn modelId="{87770EB9-0EB8-B74C-A6C9-A4DE3CE0208D}" srcId="{F23E098E-FDC2-8D4D-AEA5-CEDCEA9EBDAF}" destId="{564983F6-7482-334F-A68A-B60D24522E03}" srcOrd="0" destOrd="0" parTransId="{AD18DDF0-5D38-ED40-96B7-B21E3919A373}" sibTransId="{836C5EAC-93EE-AA45-925A-0ED8E2723B3D}"/>
    <dgm:cxn modelId="{856E8BBA-97DB-3048-A921-D7E702FEF3BB}" srcId="{E91481E8-E650-8241-A8A7-B0F616CC5D37}" destId="{B0AF1D97-3B93-8440-91C2-067E9DCE7A16}" srcOrd="0" destOrd="0" parTransId="{AF51F415-5F0A-4A48-9870-86AFA118F481}" sibTransId="{17D7D373-1566-D74C-87C9-FF05578148AB}"/>
    <dgm:cxn modelId="{74BAD9BC-6D74-9547-BE2F-EAFB55EB0EF3}" srcId="{F23E098E-FDC2-8D4D-AEA5-CEDCEA9EBDAF}" destId="{6BAB1366-C0E9-FE47-97FC-15A15D0A6A4C}" srcOrd="1" destOrd="0" parTransId="{20CD9543-EBCF-C54D-A46D-5A868D35351C}" sibTransId="{C6E44E1B-5EC6-5F40-9055-0D202A6270AB}"/>
    <dgm:cxn modelId="{DF723FBD-5E17-D24A-B610-F2C1590A67FD}" srcId="{F07BCD2C-8601-FF41-89A1-92A9372537D6}" destId="{30B7793F-AAEC-7D4A-BB80-A861DF9A6AC2}" srcOrd="0" destOrd="0" parTransId="{DA77B2A1-00C4-684A-B831-6EEC9AC90A1C}" sibTransId="{D8296281-AA68-8A4E-8A1F-5D345E50BD94}"/>
    <dgm:cxn modelId="{2BBAFFBE-B1DE-2A44-AF05-42E46997DB07}" type="presOf" srcId="{933FEDEC-151A-8A4E-9A34-1B4108D53CEC}" destId="{F49A7E60-7444-8544-872B-DC4B05E0C23D}" srcOrd="0" destOrd="0" presId="urn:microsoft.com/office/officeart/2005/8/layout/vList5"/>
    <dgm:cxn modelId="{75FC69C1-0A52-DE4C-A8DE-79C25779F253}" type="presOf" srcId="{14099274-D168-D644-BCDB-781551FB2FA3}" destId="{97CE50BA-3C44-4043-8E6A-D4E25F3F26B9}" srcOrd="0" destOrd="0" presId="urn:microsoft.com/office/officeart/2005/8/layout/vList5"/>
    <dgm:cxn modelId="{5DFD7DD6-0C74-E94E-ABDE-49A4771A2219}" srcId="{933FEDEC-151A-8A4E-9A34-1B4108D53CEC}" destId="{828FBA8D-09F4-6E44-9F4C-998519AFE514}" srcOrd="2" destOrd="0" parTransId="{1F00E17D-00C2-E743-A250-F8E378DA38D1}" sibTransId="{6C5DD170-CA26-3440-AD50-BF53D61F1B0F}"/>
    <dgm:cxn modelId="{B391AADC-20F0-3541-9DD4-4AABFE4ECCC1}" srcId="{E91481E8-E650-8241-A8A7-B0F616CC5D37}" destId="{3CBBD06F-C3BF-1042-AA81-964B0E7BA4A6}" srcOrd="2" destOrd="0" parTransId="{5E6D2538-C603-D844-9BA0-456ADF0527D5}" sibTransId="{FFF95B30-D4D8-0741-9844-7DD7819AFCD9}"/>
    <dgm:cxn modelId="{3E47CFE1-3D24-B145-A413-888F6DAB818F}" type="presOf" srcId="{E91481E8-E650-8241-A8A7-B0F616CC5D37}" destId="{B258FD91-8FFB-EF44-BF94-56D28FA0E3B8}" srcOrd="0" destOrd="0" presId="urn:microsoft.com/office/officeart/2005/8/layout/vList5"/>
    <dgm:cxn modelId="{BF445BF3-A066-6048-A0EF-7FC29388A3BE}" type="presOf" srcId="{3CBBD06F-C3BF-1042-AA81-964B0E7BA4A6}" destId="{B258FD91-8FFB-EF44-BF94-56D28FA0E3B8}" srcOrd="0" destOrd="3" presId="urn:microsoft.com/office/officeart/2005/8/layout/vList5"/>
    <dgm:cxn modelId="{BCBB6220-4F69-BF4D-B9BC-21B369920518}" type="presParOf" srcId="{F49A7E60-7444-8544-872B-DC4B05E0C23D}" destId="{C494C865-7249-2844-8C05-0090C525915A}" srcOrd="0" destOrd="0" presId="urn:microsoft.com/office/officeart/2005/8/layout/vList5"/>
    <dgm:cxn modelId="{21972683-2BAF-CA45-A561-F5E3BF587D0C}" type="presParOf" srcId="{C494C865-7249-2844-8C05-0090C525915A}" destId="{8FEC9833-47DC-5A4F-9419-FAE88FB6A976}" srcOrd="0" destOrd="0" presId="urn:microsoft.com/office/officeart/2005/8/layout/vList5"/>
    <dgm:cxn modelId="{3C151826-7008-D047-ADEA-5EBB18004EA5}" type="presParOf" srcId="{C494C865-7249-2844-8C05-0090C525915A}" destId="{A3A8C290-3A75-6647-A4F5-4E352510E557}" srcOrd="1" destOrd="0" presId="urn:microsoft.com/office/officeart/2005/8/layout/vList5"/>
    <dgm:cxn modelId="{4961727D-A794-1D4D-A159-FA73BC89F950}" type="presParOf" srcId="{F49A7E60-7444-8544-872B-DC4B05E0C23D}" destId="{FFDC7F1D-5E2E-0F4C-9E12-C059FE92460B}" srcOrd="1" destOrd="0" presId="urn:microsoft.com/office/officeart/2005/8/layout/vList5"/>
    <dgm:cxn modelId="{283296A2-6125-534B-ACCC-C80B65619F2E}" type="presParOf" srcId="{F49A7E60-7444-8544-872B-DC4B05E0C23D}" destId="{25278C18-41B5-8E4B-A54A-5F8173AB94D1}" srcOrd="2" destOrd="0" presId="urn:microsoft.com/office/officeart/2005/8/layout/vList5"/>
    <dgm:cxn modelId="{8BF6C455-703F-6440-9715-C2AFF1D28D75}" type="presParOf" srcId="{25278C18-41B5-8E4B-A54A-5F8173AB94D1}" destId="{97CE50BA-3C44-4043-8E6A-D4E25F3F26B9}" srcOrd="0" destOrd="0" presId="urn:microsoft.com/office/officeart/2005/8/layout/vList5"/>
    <dgm:cxn modelId="{D1ED8D17-C41F-284C-B1DD-5276DF8F4288}" type="presParOf" srcId="{25278C18-41B5-8E4B-A54A-5F8173AB94D1}" destId="{C6707C78-2381-5F46-B322-F87F47C44CA0}" srcOrd="1" destOrd="0" presId="urn:microsoft.com/office/officeart/2005/8/layout/vList5"/>
    <dgm:cxn modelId="{3DC77AD9-B02E-D14C-AC26-C209059AB4D6}" type="presParOf" srcId="{F49A7E60-7444-8544-872B-DC4B05E0C23D}" destId="{0923DD8F-D4B0-D843-B355-FE8A36AED788}" srcOrd="3" destOrd="0" presId="urn:microsoft.com/office/officeart/2005/8/layout/vList5"/>
    <dgm:cxn modelId="{A3705063-9407-264C-B7CE-B81CB6F8C111}" type="presParOf" srcId="{F49A7E60-7444-8544-872B-DC4B05E0C23D}" destId="{62C8B54A-7F62-684F-85FE-734514A61471}" srcOrd="4" destOrd="0" presId="urn:microsoft.com/office/officeart/2005/8/layout/vList5"/>
    <dgm:cxn modelId="{3316E938-A483-904C-BE3A-79EB4B19CC62}" type="presParOf" srcId="{62C8B54A-7F62-684F-85FE-734514A61471}" destId="{AF9AF40B-5C35-B34D-BDB2-FEA00D21B422}" srcOrd="0" destOrd="0" presId="urn:microsoft.com/office/officeart/2005/8/layout/vList5"/>
    <dgm:cxn modelId="{162C230D-B6F4-E940-9051-6A8FC298BC93}" type="presParOf" srcId="{62C8B54A-7F62-684F-85FE-734514A61471}" destId="{B258FD91-8FFB-EF44-BF94-56D28FA0E3B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103367-3C73-2B47-8C3D-5CE1ABEBD7F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0C45C9DA-3F27-A447-8B4F-7AFB4E615830}">
      <dgm:prSet/>
      <dgm:spPr/>
      <dgm:t>
        <a:bodyPr/>
        <a:lstStyle/>
        <a:p>
          <a:r>
            <a:rPr lang="en-US" dirty="0"/>
            <a:t>Device (tower) needs spectrum assigned to it</a:t>
          </a:r>
        </a:p>
      </dgm:t>
    </dgm:pt>
    <dgm:pt modelId="{49F62C73-B284-C943-B6ED-2F343EBC4F31}" type="parTrans" cxnId="{9CBFA351-9B2C-B94D-8526-9FFB57765B0F}">
      <dgm:prSet/>
      <dgm:spPr/>
      <dgm:t>
        <a:bodyPr/>
        <a:lstStyle/>
        <a:p>
          <a:endParaRPr lang="en-US"/>
        </a:p>
      </dgm:t>
    </dgm:pt>
    <dgm:pt modelId="{5DB6129C-8830-E446-A2DA-ACFFFFF98DC6}" type="sibTrans" cxnId="{9CBFA351-9B2C-B94D-8526-9FFB57765B0F}">
      <dgm:prSet/>
      <dgm:spPr/>
      <dgm:t>
        <a:bodyPr/>
        <a:lstStyle/>
        <a:p>
          <a:endParaRPr lang="en-US"/>
        </a:p>
      </dgm:t>
    </dgm:pt>
    <dgm:pt modelId="{055DE5C3-640A-5742-B8CC-A31E77AFA4FA}">
      <dgm:prSet/>
      <dgm:spPr/>
      <dgm:t>
        <a:bodyPr/>
        <a:lstStyle/>
        <a:p>
          <a:r>
            <a:rPr lang="en-US" dirty="0"/>
            <a:t>To get access to a SAS you must be a CPI</a:t>
          </a:r>
        </a:p>
      </dgm:t>
    </dgm:pt>
    <dgm:pt modelId="{452A6810-F80A-6646-BCE9-177352176BB2}" type="parTrans" cxnId="{C079E2AB-7AEF-6747-B5F6-3BCF2C54BB19}">
      <dgm:prSet/>
      <dgm:spPr/>
      <dgm:t>
        <a:bodyPr/>
        <a:lstStyle/>
        <a:p>
          <a:endParaRPr lang="en-US"/>
        </a:p>
      </dgm:t>
    </dgm:pt>
    <dgm:pt modelId="{908599A1-663E-1341-963D-758637FC12EF}" type="sibTrans" cxnId="{C079E2AB-7AEF-6747-B5F6-3BCF2C54BB19}">
      <dgm:prSet/>
      <dgm:spPr/>
      <dgm:t>
        <a:bodyPr/>
        <a:lstStyle/>
        <a:p>
          <a:endParaRPr lang="en-US"/>
        </a:p>
      </dgm:t>
    </dgm:pt>
    <dgm:pt modelId="{AF948649-3082-D74F-95CD-F32D9634A2BF}">
      <dgm:prSet/>
      <dgm:spPr/>
      <dgm:t>
        <a:bodyPr/>
        <a:lstStyle/>
        <a:p>
          <a:r>
            <a:rPr lang="en-US" dirty="0"/>
            <a:t>To become a CPI you must take a $600 class and get digital certificate</a:t>
          </a:r>
        </a:p>
      </dgm:t>
    </dgm:pt>
    <dgm:pt modelId="{B0068839-3408-204C-B26F-42800DC9C57A}" type="parTrans" cxnId="{47DFE842-9F58-0B4C-8E8E-FA786A682A34}">
      <dgm:prSet/>
      <dgm:spPr/>
      <dgm:t>
        <a:bodyPr/>
        <a:lstStyle/>
        <a:p>
          <a:endParaRPr lang="en-US"/>
        </a:p>
      </dgm:t>
    </dgm:pt>
    <dgm:pt modelId="{8E42B6C4-3BA7-A543-9337-6EC60872BD4B}" type="sibTrans" cxnId="{47DFE842-9F58-0B4C-8E8E-FA786A682A34}">
      <dgm:prSet/>
      <dgm:spPr/>
      <dgm:t>
        <a:bodyPr/>
        <a:lstStyle/>
        <a:p>
          <a:endParaRPr lang="en-US"/>
        </a:p>
      </dgm:t>
    </dgm:pt>
    <dgm:pt modelId="{34E2A49C-68DA-1B4A-8F37-F1ED5AFFB4C2}">
      <dgm:prSet/>
      <dgm:spPr/>
      <dgm:t>
        <a:bodyPr/>
        <a:lstStyle/>
        <a:p>
          <a:r>
            <a:rPr lang="en-US" dirty="0"/>
            <a:t>Spectrum is granted by Spectrum Access System (SAS)</a:t>
          </a:r>
        </a:p>
      </dgm:t>
    </dgm:pt>
    <dgm:pt modelId="{7363F484-C4DA-D147-AFE5-800A0BBF5ECD}" type="sibTrans" cxnId="{AF40411D-C245-6C46-9171-0B8B591FA889}">
      <dgm:prSet/>
      <dgm:spPr/>
      <dgm:t>
        <a:bodyPr/>
        <a:lstStyle/>
        <a:p>
          <a:endParaRPr lang="en-US"/>
        </a:p>
      </dgm:t>
    </dgm:pt>
    <dgm:pt modelId="{FA4E4328-08CE-DF4B-9D61-A608AB1CD0ED}" type="parTrans" cxnId="{AF40411D-C245-6C46-9171-0B8B591FA889}">
      <dgm:prSet/>
      <dgm:spPr/>
      <dgm:t>
        <a:bodyPr/>
        <a:lstStyle/>
        <a:p>
          <a:endParaRPr lang="en-US"/>
        </a:p>
      </dgm:t>
    </dgm:pt>
    <dgm:pt modelId="{8907A11D-E391-A740-9C7E-B7D0423DABFC}" type="pres">
      <dgm:prSet presAssocID="{7E103367-3C73-2B47-8C3D-5CE1ABEBD7F4}" presName="Name0" presStyleCnt="0">
        <dgm:presLayoutVars>
          <dgm:dir/>
          <dgm:resizeHandles val="exact"/>
        </dgm:presLayoutVars>
      </dgm:prSet>
      <dgm:spPr/>
    </dgm:pt>
    <dgm:pt modelId="{DB58CB81-1D32-F74B-BC24-4C75FD2A9B29}" type="pres">
      <dgm:prSet presAssocID="{0C45C9DA-3F27-A447-8B4F-7AFB4E615830}" presName="node" presStyleLbl="node1" presStyleIdx="0" presStyleCnt="4">
        <dgm:presLayoutVars>
          <dgm:bulletEnabled val="1"/>
        </dgm:presLayoutVars>
      </dgm:prSet>
      <dgm:spPr/>
    </dgm:pt>
    <dgm:pt modelId="{CC32B199-F215-C64C-82B7-4D56A0F52CFD}" type="pres">
      <dgm:prSet presAssocID="{5DB6129C-8830-E446-A2DA-ACFFFFF98DC6}" presName="sibTrans" presStyleLbl="sibTrans2D1" presStyleIdx="0" presStyleCnt="3"/>
      <dgm:spPr/>
    </dgm:pt>
    <dgm:pt modelId="{4CB916C0-6563-E34E-8D14-D03763A78A28}" type="pres">
      <dgm:prSet presAssocID="{5DB6129C-8830-E446-A2DA-ACFFFFF98DC6}" presName="connectorText" presStyleLbl="sibTrans2D1" presStyleIdx="0" presStyleCnt="3"/>
      <dgm:spPr/>
    </dgm:pt>
    <dgm:pt modelId="{F800F79C-81F5-4849-A833-581B3562F2A6}" type="pres">
      <dgm:prSet presAssocID="{34E2A49C-68DA-1B4A-8F37-F1ED5AFFB4C2}" presName="node" presStyleLbl="node1" presStyleIdx="1" presStyleCnt="4">
        <dgm:presLayoutVars>
          <dgm:bulletEnabled val="1"/>
        </dgm:presLayoutVars>
      </dgm:prSet>
      <dgm:spPr/>
    </dgm:pt>
    <dgm:pt modelId="{ECB02043-50F5-6240-B88E-6974E65EEC1F}" type="pres">
      <dgm:prSet presAssocID="{7363F484-C4DA-D147-AFE5-800A0BBF5ECD}" presName="sibTrans" presStyleLbl="sibTrans2D1" presStyleIdx="1" presStyleCnt="3"/>
      <dgm:spPr/>
    </dgm:pt>
    <dgm:pt modelId="{0DE3F636-B750-1340-8418-ABC883CDAE1B}" type="pres">
      <dgm:prSet presAssocID="{7363F484-C4DA-D147-AFE5-800A0BBF5ECD}" presName="connectorText" presStyleLbl="sibTrans2D1" presStyleIdx="1" presStyleCnt="3"/>
      <dgm:spPr/>
    </dgm:pt>
    <dgm:pt modelId="{792F2879-7B94-254F-B437-C248EBB550CB}" type="pres">
      <dgm:prSet presAssocID="{055DE5C3-640A-5742-B8CC-A31E77AFA4FA}" presName="node" presStyleLbl="node1" presStyleIdx="2" presStyleCnt="4">
        <dgm:presLayoutVars>
          <dgm:bulletEnabled val="1"/>
        </dgm:presLayoutVars>
      </dgm:prSet>
      <dgm:spPr/>
    </dgm:pt>
    <dgm:pt modelId="{402A85A2-CB34-644C-95DC-5C7F7F01B9E2}" type="pres">
      <dgm:prSet presAssocID="{908599A1-663E-1341-963D-758637FC12EF}" presName="sibTrans" presStyleLbl="sibTrans2D1" presStyleIdx="2" presStyleCnt="3"/>
      <dgm:spPr/>
    </dgm:pt>
    <dgm:pt modelId="{AE43BFB6-BA8E-E147-AE87-12A3038B5F4F}" type="pres">
      <dgm:prSet presAssocID="{908599A1-663E-1341-963D-758637FC12EF}" presName="connectorText" presStyleLbl="sibTrans2D1" presStyleIdx="2" presStyleCnt="3"/>
      <dgm:spPr/>
    </dgm:pt>
    <dgm:pt modelId="{058EFC73-0567-1449-9915-BA7F75E36743}" type="pres">
      <dgm:prSet presAssocID="{AF948649-3082-D74F-95CD-F32D9634A2BF}" presName="node" presStyleLbl="node1" presStyleIdx="3" presStyleCnt="4">
        <dgm:presLayoutVars>
          <dgm:bulletEnabled val="1"/>
        </dgm:presLayoutVars>
      </dgm:prSet>
      <dgm:spPr/>
    </dgm:pt>
  </dgm:ptLst>
  <dgm:cxnLst>
    <dgm:cxn modelId="{0EC6A413-7AB1-D74F-A0C3-DA454D3F9BDA}" type="presOf" srcId="{5DB6129C-8830-E446-A2DA-ACFFFFF98DC6}" destId="{CC32B199-F215-C64C-82B7-4D56A0F52CFD}" srcOrd="0" destOrd="0" presId="urn:microsoft.com/office/officeart/2005/8/layout/process1"/>
    <dgm:cxn modelId="{1FC2B214-DFCF-634B-8709-9B670C5C1B9E}" type="presOf" srcId="{AF948649-3082-D74F-95CD-F32D9634A2BF}" destId="{058EFC73-0567-1449-9915-BA7F75E36743}" srcOrd="0" destOrd="0" presId="urn:microsoft.com/office/officeart/2005/8/layout/process1"/>
    <dgm:cxn modelId="{AF40411D-C245-6C46-9171-0B8B591FA889}" srcId="{7E103367-3C73-2B47-8C3D-5CE1ABEBD7F4}" destId="{34E2A49C-68DA-1B4A-8F37-F1ED5AFFB4C2}" srcOrd="1" destOrd="0" parTransId="{FA4E4328-08CE-DF4B-9D61-A608AB1CD0ED}" sibTransId="{7363F484-C4DA-D147-AFE5-800A0BBF5ECD}"/>
    <dgm:cxn modelId="{47DFE842-9F58-0B4C-8E8E-FA786A682A34}" srcId="{7E103367-3C73-2B47-8C3D-5CE1ABEBD7F4}" destId="{AF948649-3082-D74F-95CD-F32D9634A2BF}" srcOrd="3" destOrd="0" parTransId="{B0068839-3408-204C-B26F-42800DC9C57A}" sibTransId="{8E42B6C4-3BA7-A543-9337-6EC60872BD4B}"/>
    <dgm:cxn modelId="{9CBFA351-9B2C-B94D-8526-9FFB57765B0F}" srcId="{7E103367-3C73-2B47-8C3D-5CE1ABEBD7F4}" destId="{0C45C9DA-3F27-A447-8B4F-7AFB4E615830}" srcOrd="0" destOrd="0" parTransId="{49F62C73-B284-C943-B6ED-2F343EBC4F31}" sibTransId="{5DB6129C-8830-E446-A2DA-ACFFFFF98DC6}"/>
    <dgm:cxn modelId="{8F73AA53-1037-4245-8248-5249D54DA04D}" type="presOf" srcId="{0C45C9DA-3F27-A447-8B4F-7AFB4E615830}" destId="{DB58CB81-1D32-F74B-BC24-4C75FD2A9B29}" srcOrd="0" destOrd="0" presId="urn:microsoft.com/office/officeart/2005/8/layout/process1"/>
    <dgm:cxn modelId="{B9B5F157-7047-6745-97CF-BD0AEC4AF8FE}" type="presOf" srcId="{055DE5C3-640A-5742-B8CC-A31E77AFA4FA}" destId="{792F2879-7B94-254F-B437-C248EBB550CB}" srcOrd="0" destOrd="0" presId="urn:microsoft.com/office/officeart/2005/8/layout/process1"/>
    <dgm:cxn modelId="{FB56AF63-FB7C-1541-9AF6-92C080B9B28D}" type="presOf" srcId="{7E103367-3C73-2B47-8C3D-5CE1ABEBD7F4}" destId="{8907A11D-E391-A740-9C7E-B7D0423DABFC}" srcOrd="0" destOrd="0" presId="urn:microsoft.com/office/officeart/2005/8/layout/process1"/>
    <dgm:cxn modelId="{5B911C80-772E-C548-9D2D-E53BBD4A7C38}" type="presOf" srcId="{7363F484-C4DA-D147-AFE5-800A0BBF5ECD}" destId="{ECB02043-50F5-6240-B88E-6974E65EEC1F}" srcOrd="0" destOrd="0" presId="urn:microsoft.com/office/officeart/2005/8/layout/process1"/>
    <dgm:cxn modelId="{C079E2AB-7AEF-6747-B5F6-3BCF2C54BB19}" srcId="{7E103367-3C73-2B47-8C3D-5CE1ABEBD7F4}" destId="{055DE5C3-640A-5742-B8CC-A31E77AFA4FA}" srcOrd="2" destOrd="0" parTransId="{452A6810-F80A-6646-BCE9-177352176BB2}" sibTransId="{908599A1-663E-1341-963D-758637FC12EF}"/>
    <dgm:cxn modelId="{01B7A6B1-D7EF-FA40-8B02-DA03EEC24464}" type="presOf" srcId="{7363F484-C4DA-D147-AFE5-800A0BBF5ECD}" destId="{0DE3F636-B750-1340-8418-ABC883CDAE1B}" srcOrd="1" destOrd="0" presId="urn:microsoft.com/office/officeart/2005/8/layout/process1"/>
    <dgm:cxn modelId="{8B22B4B8-9A6F-1F4A-8B94-88A28F57E529}" type="presOf" srcId="{908599A1-663E-1341-963D-758637FC12EF}" destId="{402A85A2-CB34-644C-95DC-5C7F7F01B9E2}" srcOrd="0" destOrd="0" presId="urn:microsoft.com/office/officeart/2005/8/layout/process1"/>
    <dgm:cxn modelId="{485D85CA-1FD4-644D-B47E-7EEA8131E0C0}" type="presOf" srcId="{5DB6129C-8830-E446-A2DA-ACFFFFF98DC6}" destId="{4CB916C0-6563-E34E-8D14-D03763A78A28}" srcOrd="1" destOrd="0" presId="urn:microsoft.com/office/officeart/2005/8/layout/process1"/>
    <dgm:cxn modelId="{905AD4E9-0301-4449-9B05-5BFBF28D257D}" type="presOf" srcId="{34E2A49C-68DA-1B4A-8F37-F1ED5AFFB4C2}" destId="{F800F79C-81F5-4849-A833-581B3562F2A6}" srcOrd="0" destOrd="0" presId="urn:microsoft.com/office/officeart/2005/8/layout/process1"/>
    <dgm:cxn modelId="{936784FC-91E2-1246-A77B-0893AE138121}" type="presOf" srcId="{908599A1-663E-1341-963D-758637FC12EF}" destId="{AE43BFB6-BA8E-E147-AE87-12A3038B5F4F}" srcOrd="1" destOrd="0" presId="urn:microsoft.com/office/officeart/2005/8/layout/process1"/>
    <dgm:cxn modelId="{10F6E5BF-F281-524D-8C88-98ACB5D0BDE9}" type="presParOf" srcId="{8907A11D-E391-A740-9C7E-B7D0423DABFC}" destId="{DB58CB81-1D32-F74B-BC24-4C75FD2A9B29}" srcOrd="0" destOrd="0" presId="urn:microsoft.com/office/officeart/2005/8/layout/process1"/>
    <dgm:cxn modelId="{5E8C3D9F-7A4D-D949-B06D-649E2F75B123}" type="presParOf" srcId="{8907A11D-E391-A740-9C7E-B7D0423DABFC}" destId="{CC32B199-F215-C64C-82B7-4D56A0F52CFD}" srcOrd="1" destOrd="0" presId="urn:microsoft.com/office/officeart/2005/8/layout/process1"/>
    <dgm:cxn modelId="{D7CC1651-5C90-F941-B64F-15D7A770B559}" type="presParOf" srcId="{CC32B199-F215-C64C-82B7-4D56A0F52CFD}" destId="{4CB916C0-6563-E34E-8D14-D03763A78A28}" srcOrd="0" destOrd="0" presId="urn:microsoft.com/office/officeart/2005/8/layout/process1"/>
    <dgm:cxn modelId="{AB7CA181-7D75-954C-AA1C-815EAF155BC7}" type="presParOf" srcId="{8907A11D-E391-A740-9C7E-B7D0423DABFC}" destId="{F800F79C-81F5-4849-A833-581B3562F2A6}" srcOrd="2" destOrd="0" presId="urn:microsoft.com/office/officeart/2005/8/layout/process1"/>
    <dgm:cxn modelId="{BB92EB43-CB5C-3047-A3ED-C54802637F51}" type="presParOf" srcId="{8907A11D-E391-A740-9C7E-B7D0423DABFC}" destId="{ECB02043-50F5-6240-B88E-6974E65EEC1F}" srcOrd="3" destOrd="0" presId="urn:microsoft.com/office/officeart/2005/8/layout/process1"/>
    <dgm:cxn modelId="{5E809B6F-934F-754A-A58E-43C617922F16}" type="presParOf" srcId="{ECB02043-50F5-6240-B88E-6974E65EEC1F}" destId="{0DE3F636-B750-1340-8418-ABC883CDAE1B}" srcOrd="0" destOrd="0" presId="urn:microsoft.com/office/officeart/2005/8/layout/process1"/>
    <dgm:cxn modelId="{9B28A28A-C931-E848-875A-A351F600EC7C}" type="presParOf" srcId="{8907A11D-E391-A740-9C7E-B7D0423DABFC}" destId="{792F2879-7B94-254F-B437-C248EBB550CB}" srcOrd="4" destOrd="0" presId="urn:microsoft.com/office/officeart/2005/8/layout/process1"/>
    <dgm:cxn modelId="{A1318DD7-A5D6-BC46-B0CE-2DF118B3DA7B}" type="presParOf" srcId="{8907A11D-E391-A740-9C7E-B7D0423DABFC}" destId="{402A85A2-CB34-644C-95DC-5C7F7F01B9E2}" srcOrd="5" destOrd="0" presId="urn:microsoft.com/office/officeart/2005/8/layout/process1"/>
    <dgm:cxn modelId="{0559C7EB-D3E0-9C4C-90F2-57D43A1AC26F}" type="presParOf" srcId="{402A85A2-CB34-644C-95DC-5C7F7F01B9E2}" destId="{AE43BFB6-BA8E-E147-AE87-12A3038B5F4F}" srcOrd="0" destOrd="0" presId="urn:microsoft.com/office/officeart/2005/8/layout/process1"/>
    <dgm:cxn modelId="{A0CE1564-E7B2-064B-934F-BEE9C6D34E51}" type="presParOf" srcId="{8907A11D-E391-A740-9C7E-B7D0423DABFC}" destId="{058EFC73-0567-1449-9915-BA7F75E36743}"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47CD45-5ABC-6B43-A08E-AB8661A4B731}">
      <dsp:nvSpPr>
        <dsp:cNvPr id="0" name=""/>
        <dsp:cNvSpPr/>
      </dsp:nvSpPr>
      <dsp:spPr>
        <a:xfrm>
          <a:off x="0" y="2124"/>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D5611E-20D4-8445-9398-C7415867141F}">
      <dsp:nvSpPr>
        <dsp:cNvPr id="0" name=""/>
        <dsp:cNvSpPr/>
      </dsp:nvSpPr>
      <dsp:spPr>
        <a:xfrm>
          <a:off x="0" y="2124"/>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CBRS (feds)</a:t>
          </a:r>
        </a:p>
      </dsp:txBody>
      <dsp:txXfrm>
        <a:off x="0" y="2124"/>
        <a:ext cx="5181600" cy="724514"/>
      </dsp:txXfrm>
    </dsp:sp>
    <dsp:sp modelId="{6BAA539B-0778-5E43-88F2-3A556B656349}">
      <dsp:nvSpPr>
        <dsp:cNvPr id="0" name=""/>
        <dsp:cNvSpPr/>
      </dsp:nvSpPr>
      <dsp:spPr>
        <a:xfrm>
          <a:off x="0" y="726639"/>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CDED0-AB45-F449-B2E8-1A2EF6D08EB4}">
      <dsp:nvSpPr>
        <dsp:cNvPr id="0" name=""/>
        <dsp:cNvSpPr/>
      </dsp:nvSpPr>
      <dsp:spPr>
        <a:xfrm>
          <a:off x="0" y="726639"/>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Licensing (feds)</a:t>
          </a:r>
        </a:p>
      </dsp:txBody>
      <dsp:txXfrm>
        <a:off x="0" y="726639"/>
        <a:ext cx="5181600" cy="724514"/>
      </dsp:txXfrm>
    </dsp:sp>
    <dsp:sp modelId="{BCAEA382-5E13-6148-AFAA-D2261C7161BA}">
      <dsp:nvSpPr>
        <dsp:cNvPr id="0" name=""/>
        <dsp:cNvSpPr/>
      </dsp:nvSpPr>
      <dsp:spPr>
        <a:xfrm>
          <a:off x="0" y="1451154"/>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B3C567-FB7A-D34E-BEE8-85134A67612F}">
      <dsp:nvSpPr>
        <dsp:cNvPr id="0" name=""/>
        <dsp:cNvSpPr/>
      </dsp:nvSpPr>
      <dsp:spPr>
        <a:xfrm>
          <a:off x="0" y="1451154"/>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Equipment Purchases (money)</a:t>
          </a:r>
        </a:p>
      </dsp:txBody>
      <dsp:txXfrm>
        <a:off x="0" y="1451154"/>
        <a:ext cx="5181600" cy="724514"/>
      </dsp:txXfrm>
    </dsp:sp>
    <dsp:sp modelId="{7957F7D6-424C-9846-9717-A7C02A492EA7}">
      <dsp:nvSpPr>
        <dsp:cNvPr id="0" name=""/>
        <dsp:cNvSpPr/>
      </dsp:nvSpPr>
      <dsp:spPr>
        <a:xfrm>
          <a:off x="0" y="2175669"/>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13B77E-838F-6D4D-8AB2-7531668E638A}">
      <dsp:nvSpPr>
        <dsp:cNvPr id="0" name=""/>
        <dsp:cNvSpPr/>
      </dsp:nvSpPr>
      <dsp:spPr>
        <a:xfrm>
          <a:off x="0" y="2175669"/>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Supported phones (money)</a:t>
          </a:r>
        </a:p>
      </dsp:txBody>
      <dsp:txXfrm>
        <a:off x="0" y="2175669"/>
        <a:ext cx="5181600" cy="724514"/>
      </dsp:txXfrm>
    </dsp:sp>
    <dsp:sp modelId="{D4F87D0F-C25F-ED4D-BA1F-B2AF9456F12D}">
      <dsp:nvSpPr>
        <dsp:cNvPr id="0" name=""/>
        <dsp:cNvSpPr/>
      </dsp:nvSpPr>
      <dsp:spPr>
        <a:xfrm>
          <a:off x="0" y="2900183"/>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6ECB8-CF95-3349-BBA4-16C0997ACABB}">
      <dsp:nvSpPr>
        <dsp:cNvPr id="0" name=""/>
        <dsp:cNvSpPr/>
      </dsp:nvSpPr>
      <dsp:spPr>
        <a:xfrm>
          <a:off x="0" y="2900183"/>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Subscriptions (2023)</a:t>
          </a:r>
        </a:p>
      </dsp:txBody>
      <dsp:txXfrm>
        <a:off x="0" y="2900183"/>
        <a:ext cx="5181600" cy="724514"/>
      </dsp:txXfrm>
    </dsp:sp>
    <dsp:sp modelId="{B7B4A72E-AFE3-6440-ACAE-CCC2AF9578C4}">
      <dsp:nvSpPr>
        <dsp:cNvPr id="0" name=""/>
        <dsp:cNvSpPr/>
      </dsp:nvSpPr>
      <dsp:spPr>
        <a:xfrm>
          <a:off x="0" y="3624698"/>
          <a:ext cx="5181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477EEB-FAF8-AB4A-B911-FBC4E570EEE2}">
      <dsp:nvSpPr>
        <dsp:cNvPr id="0" name=""/>
        <dsp:cNvSpPr/>
      </dsp:nvSpPr>
      <dsp:spPr>
        <a:xfrm>
          <a:off x="0" y="3624698"/>
          <a:ext cx="5181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Next leveling</a:t>
          </a:r>
        </a:p>
      </dsp:txBody>
      <dsp:txXfrm>
        <a:off x="0" y="3624698"/>
        <a:ext cx="5181600" cy="72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A8C290-3A75-6647-A4F5-4E352510E557}">
      <dsp:nvSpPr>
        <dsp:cNvPr id="0" name=""/>
        <dsp:cNvSpPr/>
      </dsp:nvSpPr>
      <dsp:spPr>
        <a:xfrm rot="5400000">
          <a:off x="4285425" y="-1500987"/>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Incumbents</a:t>
          </a:r>
        </a:p>
        <a:p>
          <a:pPr marL="342900" lvl="2" indent="-171450" algn="l" defTabSz="755650">
            <a:lnSpc>
              <a:spcPct val="90000"/>
            </a:lnSpc>
            <a:spcBef>
              <a:spcPct val="0"/>
            </a:spcBef>
            <a:spcAft>
              <a:spcPct val="15000"/>
            </a:spcAft>
            <a:buChar char="•"/>
          </a:pPr>
          <a:r>
            <a:rPr lang="en-US" sz="1700" kern="1200" dirty="0" err="1"/>
            <a:t>Gubberment</a:t>
          </a:r>
          <a:endParaRPr lang="en-US" sz="1700" kern="1200" dirty="0"/>
        </a:p>
      </dsp:txBody>
      <dsp:txXfrm rot="-5400000">
        <a:off x="2617335" y="231387"/>
        <a:ext cx="4588757" cy="1188293"/>
      </dsp:txXfrm>
    </dsp:sp>
    <dsp:sp modelId="{8FEC9833-47DC-5A4F-9419-FAE88FB6A976}">
      <dsp:nvSpPr>
        <dsp:cNvPr id="0" name=""/>
        <dsp:cNvSpPr/>
      </dsp:nvSpPr>
      <dsp:spPr>
        <a:xfrm>
          <a:off x="0" y="2494"/>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1</a:t>
          </a:r>
        </a:p>
      </dsp:txBody>
      <dsp:txXfrm>
        <a:off x="80355" y="82849"/>
        <a:ext cx="2456625" cy="1485367"/>
      </dsp:txXfrm>
    </dsp:sp>
    <dsp:sp modelId="{C6707C78-2381-5F46-B322-F87F47C44CA0}">
      <dsp:nvSpPr>
        <dsp:cNvPr id="0" name=""/>
        <dsp:cNvSpPr/>
      </dsp:nvSpPr>
      <dsp:spPr>
        <a:xfrm rot="5400000">
          <a:off x="4285425" y="227393"/>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Preferred Access Lines (PAL)</a:t>
          </a:r>
        </a:p>
        <a:p>
          <a:pPr marL="342900" lvl="2" indent="-171450" algn="l" defTabSz="755650">
            <a:lnSpc>
              <a:spcPct val="90000"/>
            </a:lnSpc>
            <a:spcBef>
              <a:spcPct val="0"/>
            </a:spcBef>
            <a:spcAft>
              <a:spcPct val="15000"/>
            </a:spcAft>
            <a:buChar char="•"/>
          </a:pPr>
          <a:r>
            <a:rPr lang="en-US" sz="1700" kern="1200" dirty="0"/>
            <a:t>Service Providers</a:t>
          </a:r>
        </a:p>
        <a:p>
          <a:pPr marL="342900" lvl="2" indent="-171450" algn="l" defTabSz="755650">
            <a:lnSpc>
              <a:spcPct val="90000"/>
            </a:lnSpc>
            <a:spcBef>
              <a:spcPct val="0"/>
            </a:spcBef>
            <a:spcAft>
              <a:spcPct val="15000"/>
            </a:spcAft>
            <a:buChar char="•"/>
          </a:pPr>
          <a:r>
            <a:rPr lang="en-US" sz="1700" kern="1200" dirty="0"/>
            <a:t>People with more money</a:t>
          </a:r>
        </a:p>
      </dsp:txBody>
      <dsp:txXfrm rot="-5400000">
        <a:off x="2617335" y="1959767"/>
        <a:ext cx="4588757" cy="1188293"/>
      </dsp:txXfrm>
    </dsp:sp>
    <dsp:sp modelId="{97CE50BA-3C44-4043-8E6A-D4E25F3F26B9}">
      <dsp:nvSpPr>
        <dsp:cNvPr id="0" name=""/>
        <dsp:cNvSpPr/>
      </dsp:nvSpPr>
      <dsp:spPr>
        <a:xfrm>
          <a:off x="0" y="1730875"/>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2</a:t>
          </a:r>
        </a:p>
      </dsp:txBody>
      <dsp:txXfrm>
        <a:off x="80355" y="1811230"/>
        <a:ext cx="2456625" cy="1485367"/>
      </dsp:txXfrm>
    </dsp:sp>
    <dsp:sp modelId="{B258FD91-8FFB-EF44-BF94-56D28FA0E3B8}">
      <dsp:nvSpPr>
        <dsp:cNvPr id="0" name=""/>
        <dsp:cNvSpPr/>
      </dsp:nvSpPr>
      <dsp:spPr>
        <a:xfrm rot="5400000">
          <a:off x="4285425" y="1955774"/>
          <a:ext cx="1316861" cy="4653041"/>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The rest of us</a:t>
          </a:r>
        </a:p>
        <a:p>
          <a:pPr marL="342900" lvl="2" indent="-171450" algn="l" defTabSz="755650">
            <a:lnSpc>
              <a:spcPct val="90000"/>
            </a:lnSpc>
            <a:spcBef>
              <a:spcPct val="0"/>
            </a:spcBef>
            <a:spcAft>
              <a:spcPct val="15000"/>
            </a:spcAft>
            <a:buChar char="•"/>
          </a:pPr>
          <a:r>
            <a:rPr lang="en-US" sz="1700" kern="1200" dirty="0"/>
            <a:t>Me</a:t>
          </a:r>
        </a:p>
        <a:p>
          <a:pPr marL="342900" lvl="2" indent="-171450" algn="l" defTabSz="755650">
            <a:lnSpc>
              <a:spcPct val="90000"/>
            </a:lnSpc>
            <a:spcBef>
              <a:spcPct val="0"/>
            </a:spcBef>
            <a:spcAft>
              <a:spcPct val="15000"/>
            </a:spcAft>
            <a:buChar char="•"/>
          </a:pPr>
          <a:r>
            <a:rPr lang="en-US" sz="1700" kern="1200" dirty="0"/>
            <a:t>You</a:t>
          </a:r>
        </a:p>
        <a:p>
          <a:pPr marL="342900" lvl="2" indent="-171450" algn="l" defTabSz="755650">
            <a:lnSpc>
              <a:spcPct val="90000"/>
            </a:lnSpc>
            <a:spcBef>
              <a:spcPct val="0"/>
            </a:spcBef>
            <a:spcAft>
              <a:spcPct val="15000"/>
            </a:spcAft>
            <a:buChar char="•"/>
          </a:pPr>
          <a:r>
            <a:rPr lang="en-US" sz="1700" kern="1200" dirty="0"/>
            <a:t>Marty McFly</a:t>
          </a:r>
        </a:p>
      </dsp:txBody>
      <dsp:txXfrm rot="-5400000">
        <a:off x="2617335" y="3688148"/>
        <a:ext cx="4588757" cy="1188293"/>
      </dsp:txXfrm>
    </dsp:sp>
    <dsp:sp modelId="{AF9AF40B-5C35-B34D-BDB2-FEA00D21B422}">
      <dsp:nvSpPr>
        <dsp:cNvPr id="0" name=""/>
        <dsp:cNvSpPr/>
      </dsp:nvSpPr>
      <dsp:spPr>
        <a:xfrm>
          <a:off x="0" y="3459256"/>
          <a:ext cx="2617335" cy="16460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Tier 3</a:t>
          </a:r>
        </a:p>
      </dsp:txBody>
      <dsp:txXfrm>
        <a:off x="80355" y="3539611"/>
        <a:ext cx="2456625" cy="1485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8CB81-1D32-F74B-BC24-4C75FD2A9B29}">
      <dsp:nvSpPr>
        <dsp:cNvPr id="0" name=""/>
        <dsp:cNvSpPr/>
      </dsp:nvSpPr>
      <dsp:spPr>
        <a:xfrm>
          <a:off x="5271"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Device (tower) needs spectrum assigned to it</a:t>
          </a:r>
        </a:p>
      </dsp:txBody>
      <dsp:txXfrm>
        <a:off x="45772" y="290012"/>
        <a:ext cx="2223658" cy="1301794"/>
      </dsp:txXfrm>
    </dsp:sp>
    <dsp:sp modelId="{CC32B199-F215-C64C-82B7-4D56A0F52CFD}">
      <dsp:nvSpPr>
        <dsp:cNvPr id="0" name=""/>
        <dsp:cNvSpPr/>
      </dsp:nvSpPr>
      <dsp:spPr>
        <a:xfrm>
          <a:off x="2540397"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540397" y="769443"/>
        <a:ext cx="342011" cy="342933"/>
      </dsp:txXfrm>
    </dsp:sp>
    <dsp:sp modelId="{F800F79C-81F5-4849-A833-581B3562F2A6}">
      <dsp:nvSpPr>
        <dsp:cNvPr id="0" name=""/>
        <dsp:cNvSpPr/>
      </dsp:nvSpPr>
      <dsp:spPr>
        <a:xfrm>
          <a:off x="3231795"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Spectrum is granted by Spectrum Access System (SAS)</a:t>
          </a:r>
        </a:p>
      </dsp:txBody>
      <dsp:txXfrm>
        <a:off x="3272296" y="290012"/>
        <a:ext cx="2223658" cy="1301794"/>
      </dsp:txXfrm>
    </dsp:sp>
    <dsp:sp modelId="{ECB02043-50F5-6240-B88E-6974E65EEC1F}">
      <dsp:nvSpPr>
        <dsp:cNvPr id="0" name=""/>
        <dsp:cNvSpPr/>
      </dsp:nvSpPr>
      <dsp:spPr>
        <a:xfrm>
          <a:off x="5766921"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66921" y="769443"/>
        <a:ext cx="342011" cy="342933"/>
      </dsp:txXfrm>
    </dsp:sp>
    <dsp:sp modelId="{792F2879-7B94-254F-B437-C248EBB550CB}">
      <dsp:nvSpPr>
        <dsp:cNvPr id="0" name=""/>
        <dsp:cNvSpPr/>
      </dsp:nvSpPr>
      <dsp:spPr>
        <a:xfrm>
          <a:off x="6458320"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get access to a SAS you must be a CPI</a:t>
          </a:r>
        </a:p>
      </dsp:txBody>
      <dsp:txXfrm>
        <a:off x="6498821" y="290012"/>
        <a:ext cx="2223658" cy="1301794"/>
      </dsp:txXfrm>
    </dsp:sp>
    <dsp:sp modelId="{402A85A2-CB34-644C-95DC-5C7F7F01B9E2}">
      <dsp:nvSpPr>
        <dsp:cNvPr id="0" name=""/>
        <dsp:cNvSpPr/>
      </dsp:nvSpPr>
      <dsp:spPr>
        <a:xfrm>
          <a:off x="8993446" y="655132"/>
          <a:ext cx="488587" cy="571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93446" y="769443"/>
        <a:ext cx="342011" cy="342933"/>
      </dsp:txXfrm>
    </dsp:sp>
    <dsp:sp modelId="{058EFC73-0567-1449-9915-BA7F75E36743}">
      <dsp:nvSpPr>
        <dsp:cNvPr id="0" name=""/>
        <dsp:cNvSpPr/>
      </dsp:nvSpPr>
      <dsp:spPr>
        <a:xfrm>
          <a:off x="9684844" y="249511"/>
          <a:ext cx="2304660" cy="138279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To become a CPI you must take a $600 class and get digital certificate</a:t>
          </a:r>
        </a:p>
      </dsp:txBody>
      <dsp:txXfrm>
        <a:off x="9725345" y="290012"/>
        <a:ext cx="2223658" cy="130179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2:57.632"/>
    </inkml:context>
    <inkml:brush xml:id="br0">
      <inkml:brushProperty name="width" value="0.05" units="cm"/>
      <inkml:brushProperty name="height" value="0.05" units="cm"/>
      <inkml:brushProperty name="color" value="#E71224"/>
    </inkml:brush>
  </inkml:definitions>
  <inkml:trace contextRef="#ctx0" brushRef="#br0">5238 1 24575,'-62'0'0,"15"-1"0,-6 2 0,-26 0 0,-9 3 0,12 3 0,-5 3 0,-3 2-915,11 0 1,-2 2 0,-3 1 0,0 2 914,-10 3 0,-1 3 0,-2 1 0,0 1 0,-4 2 0,-1 2 0,0 1 0,0 0 0,18-6 0,0-1 0,-1 1 0,1 0 0,1 0 0,-15 5 0,1-1 0,1 1 0,1-2 0,7-2 0,0 0 0,2-1 0,1-1 101,-17 4 1,1-3 0,5-1-102,15-4 0,2-2 0,4-1 391,-20 3 0,7-2-391,23-6 0,7 0 0,-16 3 0,22-6 1851,26-6-1851,0-2 719,-4 0-719,-24 4 0,-33 7 0,28-2 0,-5 1 0,-11 2 0,-2 1 0,-7 1 0,-1-1 0,-3 0 0,0-1 0,2-1 0,3-2 0,9-1 0,4-2 0,10-2 0,4-1 0,-17-1 0,25-2 0,22 0 0,9 0 0,3 0 0,-9 1 0,-12 2 0,-12 3 0,-5 0 0,4 0 0,9-2 0,10-1 0,5-2 0,1 1 0,-1 0 0,-3 3 0,2-1 0,6-1 0,6 0 0,5 0 0,1-1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0.182"/>
    </inkml:context>
    <inkml:brush xml:id="br0">
      <inkml:brushProperty name="width" value="0.05" units="cm"/>
      <inkml:brushProperty name="height" value="0.05" units="cm"/>
      <inkml:brushProperty name="color" value="#E71224"/>
    </inkml:brush>
  </inkml:definitions>
  <inkml:trace contextRef="#ctx0" brushRef="#br0">1095 566 24575,'-54'-2'0,"-16"-9"0,21-3 0,-3-4 0,-7-7 0,-2-3 0,-2-5 0,0-3 0,-2-5 0,1-1 0,3 1 0,0 0 0,7 3 0,1 1 0,4 3 0,4 2 0,-21-11 0,22 15 0,16 13 0,12 11 0,5 1 0,7 3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01.882"/>
    </inkml:context>
    <inkml:brush xml:id="br0">
      <inkml:brushProperty name="width" value="0.05" units="cm"/>
      <inkml:brushProperty name="height" value="0.05" units="cm"/>
      <inkml:brushProperty name="color" value="#E71224"/>
    </inkml:brush>
  </inkml:definitions>
  <inkml:trace contextRef="#ctx0" brushRef="#br0">1320 0 24575,'-12'0'0,"-13"0"0,-22 0 0,-23 0 0,-18 0 0,1 0 0,2 9 0,11 10 0,9 10 0,9 10 0,5 6 0,0 9 0,-5 11 0,21-25 0,-2 1 0,-5 4 0,-3 1 0,-5 3 0,-1-1 0,0-4 0,0-2 0,9-8 0,2-2 0,-18 12 0,27-20 0,18-13 0,7-5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2.822"/>
    </inkml:context>
    <inkml:brush xml:id="br0">
      <inkml:brushProperty name="width" value="0.05" units="cm"/>
      <inkml:brushProperty name="height" value="0.05" units="cm"/>
      <inkml:brushProperty name="color" value="#E71224"/>
    </inkml:brush>
  </inkml:definitions>
  <inkml:trace contextRef="#ctx0" brushRef="#br0">0 0 24575,'14'0'0,"24"0"0,51 0 0,-12 0 0,10 4 0,-11 3 0,5 4 0,4 5-717,-8 1 1,4 5-1,0 2 1,2 3 716,7 5 0,1 5 0,0 2 0,0 2 0,-18-6 0,-1 3 0,0 1 0,-1 1 0,-1 0 0,13 9 0,-1 1 0,-3 1 0,-3-1-8,-11-5 0,-2 0 1,-3 1-1,-4-2 8,7 8 0,-5 0 0,-4-3 0,7 12 0,-7-4 0,-17-14 0,-4-4 0,13 18 0,-6-15 2105,4-1-2105,10 1 792,7 4-792,6 6 0,7 8 0,-33-27 0,1 2 0,3 2 0,1 2 0,0 1 0,-2 1 0,-3-1 0,-2 0 0,23 35 0,-18-10 0,-12-10 0,-9-8 0,-4-7 0,-4-3 0,-3 0 0,-1 4 0,-1 5 0,0 12 0,2 20 0,0 14 0,-7-40 0,-1 0 0,5 44 0,0-19 0,-4-23 0,1-22 0,-4-15 0,-2-6 0,0 2 0,0 7 0,0 5 0,0 2 0,0-8 0,0-7 0,0-9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3.855"/>
    </inkml:context>
    <inkml:brush xml:id="br0">
      <inkml:brushProperty name="width" value="0.05" units="cm"/>
      <inkml:brushProperty name="height" value="0.05" units="cm"/>
      <inkml:brushProperty name="color" value="#E71224"/>
    </inkml:brush>
  </inkml:definitions>
  <inkml:trace contextRef="#ctx0" brushRef="#br0">0 5 24575,'0'-5'0,"3"20"0,0 15 0,7 16 0,9 12 0,4 3 0,7 6 0,0-1 0,-3-6 0,-3-11 0,-5-10 0,0-5 0,-10-19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3:55.022"/>
    </inkml:context>
    <inkml:brush xml:id="br0">
      <inkml:brushProperty name="width" value="0.05" units="cm"/>
      <inkml:brushProperty name="height" value="0.05" units="cm"/>
      <inkml:brushProperty name="color" value="#E71224"/>
    </inkml:brush>
  </inkml:definitions>
  <inkml:trace contextRef="#ctx0" brushRef="#br0">0 714 24575,'3'-10'0,"47"-27"0,1 2 0,8-4 0,17-9 0,4-1 0,-22 13 0,2 1 0,-3 1 0,17-8 0,-6 4 0,-17 11 0,-5 4 0,5-2 0,-22 15 0,-23 7 0,15-4 0,14-12 0,23-11 0,17-7 0,-1-1 0,-12 6 0,-12 9 0,-11 6 0,-7 7 0,-5 4 0,-5 3 0,-12 3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29.527"/>
    </inkml:context>
    <inkml:brush xml:id="br0">
      <inkml:brushProperty name="width" value="0.05" units="cm"/>
      <inkml:brushProperty name="height" value="0.05" units="cm"/>
      <inkml:brushProperty name="color" value="#E71224"/>
    </inkml:brush>
  </inkml:definitions>
  <inkml:trace contextRef="#ctx0" brushRef="#br0">4693 1 24575,'-40'0'0,"-13"0"0,-14 0 0,-7 0 0,-9 0 0,-7 0-1425,1 0 0,-7 0 0,-3 0 1,-3 0 1424,22 0 0,-3 0 0,-2 0 0,-1 0 0,0 0 0,-1 0-341,-5 0 0,-2-1 1,0 1-1,0 0 1,0 0-1,0 1 341,4 0 0,-1-1 0,0 1 0,1 1 0,1 0 0,0 2 0,3 1 0,1 1 0,0 1 0,2 1 0,0 1 0,1 2-3,-7 2 1,0 2 0,2 2 0,2 1 0,1 2 2,-13 6 0,3 3 0,1 1 0,4 0-157,8 0 1,3 1 0,1 0-1,5 0 157,-9 5 0,4 0 0,4 0 1071,-14 10 1,7-1-1072,21-9 0,6 0 3035,-29 18-3035,33-16 2195,29-20-2195,10-2 0,10-13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0.843"/>
    </inkml:context>
    <inkml:brush xml:id="br0">
      <inkml:brushProperty name="width" value="0.05" units="cm"/>
      <inkml:brushProperty name="height" value="0.05" units="cm"/>
      <inkml:brushProperty name="color" value="#E71224"/>
    </inkml:brush>
  </inkml:definitions>
  <inkml:trace contextRef="#ctx0" brushRef="#br0">2079 1138 24575,'-51'0'0,"1"-3"0,-9-4 0,-2-3 0,-6-4 0,-3-4-912,1-1 1,-3-4 0,-2-2 0,0-3 911,-9-6 0,-2-4 0,-1-3 0,2-1 0,-3-5 0,1-3 0,1-2 0,3 0 0,5 0 0,2-1 0,3 0 0,3 0 0,-7-8 0,4 1 0,7 2 387,-8-10 1,10 6-388,24 22 0,7 6 169,3 6 1,18 16-1,11 14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1T02:24:31.994"/>
    </inkml:context>
    <inkml:brush xml:id="br0">
      <inkml:brushProperty name="width" value="0.05" units="cm"/>
      <inkml:brushProperty name="height" value="0.05" units="cm"/>
      <inkml:brushProperty name="color" value="#E71224"/>
    </inkml:brush>
  </inkml:definitions>
  <inkml:trace contextRef="#ctx0" brushRef="#br0">941 0 24575,'-30'0'0,"-29"5"0,-36 15 0,31 2 0,-4 7 0,-8 12 0,0 5 0,3 4 0,4 3 0,5 0 0,4 1 0,12-8 0,4-2 0,-14 20 0,21-13 0,21-31 0,12-8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23E15-82C7-454D-A8B4-0DCD75A38301}" type="datetimeFigureOut">
              <a:rPr lang="en-US" smtClean="0"/>
              <a:t>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E6201-B6FA-124A-89CF-307CF2552230}" type="slidenum">
              <a:rPr lang="en-US" smtClean="0"/>
              <a:t>‹#›</a:t>
            </a:fld>
            <a:endParaRPr lang="en-US"/>
          </a:p>
        </p:txBody>
      </p:sp>
    </p:spTree>
    <p:extLst>
      <p:ext uri="{BB962C8B-B14F-4D97-AF65-F5344CB8AC3E}">
        <p14:creationId xmlns:p14="http://schemas.microsoft.com/office/powerpoint/2010/main" val="1874557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ngoalliance.org/certification/fcc-authorized-end-us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a:t>
            </a:fld>
            <a:endParaRPr lang="en-US"/>
          </a:p>
        </p:txBody>
      </p:sp>
    </p:spTree>
    <p:extLst>
      <p:ext uri="{BB962C8B-B14F-4D97-AF65-F5344CB8AC3E}">
        <p14:creationId xmlns:p14="http://schemas.microsoft.com/office/powerpoint/2010/main" val="49465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went with a </a:t>
            </a:r>
            <a:r>
              <a:rPr lang="en-US" dirty="0" err="1"/>
              <a:t>baicell</a:t>
            </a:r>
            <a:r>
              <a:rPr lang="en-US" dirty="0"/>
              <a:t> Nova430i (</a:t>
            </a:r>
            <a:r>
              <a:rPr lang="en-US" dirty="0" err="1"/>
              <a:t>i</a:t>
            </a:r>
            <a:r>
              <a:rPr lang="en-US" dirty="0"/>
              <a:t> – internal antenna) for </a:t>
            </a:r>
            <a:r>
              <a:rPr lang="en-US" dirty="0" err="1"/>
              <a:t>eNodeB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https://ongoalliance.org/certification/fcc-authorized-end-user/</a:t>
            </a:r>
            <a:endParaRPr lang="en-US" dirty="0"/>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15</a:t>
            </a:fld>
            <a:endParaRPr lang="en-US"/>
          </a:p>
        </p:txBody>
      </p:sp>
    </p:spTree>
    <p:extLst>
      <p:ext uri="{BB962C8B-B14F-4D97-AF65-F5344CB8AC3E}">
        <p14:creationId xmlns:p14="http://schemas.microsoft.com/office/powerpoint/2010/main" val="1378140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16</a:t>
            </a:fld>
            <a:endParaRPr lang="en-US"/>
          </a:p>
        </p:txBody>
      </p:sp>
    </p:spTree>
    <p:extLst>
      <p:ext uri="{BB962C8B-B14F-4D97-AF65-F5344CB8AC3E}">
        <p14:creationId xmlns:p14="http://schemas.microsoft.com/office/powerpoint/2010/main" val="32855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Most of the complexity of LTE/5G is the ”packet core”, a scary, horrible place full of acronym soup designed by telephone companies to be for telephone companies.</a:t>
            </a:r>
          </a:p>
          <a:p>
            <a:pPr marL="0" indent="0">
              <a:buNone/>
            </a:pPr>
            <a:endParaRPr lang="en-US" dirty="0"/>
          </a:p>
          <a:p>
            <a:pPr marL="0" indent="0">
              <a:buNone/>
            </a:pPr>
            <a:r>
              <a:rPr lang="en-US" dirty="0"/>
              <a:t>Don’t let them win. </a:t>
            </a:r>
            <a:r>
              <a:rPr lang="en-US" dirty="0" err="1"/>
              <a:t>Baicell</a:t>
            </a:r>
            <a:r>
              <a:rPr lang="en-US" dirty="0"/>
              <a:t>, and I’m sure others, now provide a full “packet core” that leaves you with just a management console in the cloud to handle SIM card registration, tower management, CPE equipment management. It isn’t the best, but it isn’t weird and strange.</a:t>
            </a:r>
          </a:p>
          <a:p>
            <a:pPr marL="0" indent="0">
              <a:buNone/>
            </a:pPr>
            <a:endParaRPr lang="en-US" dirty="0"/>
          </a:p>
          <a:p>
            <a:pPr marL="0" indent="0">
              <a:buNone/>
            </a:pPr>
            <a:r>
              <a:rPr lang="en-US" dirty="0"/>
              <a:t>For privilege of having this complexity removed for you, </a:t>
            </a:r>
            <a:r>
              <a:rPr lang="en-US" dirty="0" err="1"/>
              <a:t>Baicell</a:t>
            </a:r>
            <a:r>
              <a:rPr lang="en-US" dirty="0"/>
              <a:t> will charge you $1/UE(phone) per month.</a:t>
            </a:r>
          </a:p>
          <a:p>
            <a:pPr marL="0" indent="0">
              <a:buNone/>
            </a:pPr>
            <a:r>
              <a:rPr lang="en-US" dirty="0"/>
              <a:t>This is a highly affordable solution to remove this level of complexity.</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17</a:t>
            </a:fld>
            <a:endParaRPr lang="en-US"/>
          </a:p>
        </p:txBody>
      </p:sp>
    </p:spTree>
    <p:extLst>
      <p:ext uri="{BB962C8B-B14F-4D97-AF65-F5344CB8AC3E}">
        <p14:creationId xmlns:p14="http://schemas.microsoft.com/office/powerpoint/2010/main" val="2749259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Spectrum assignment needs to be managed by a SAS. Part of the reality of getting access to the CBRS means that you need to enslave your tower to the will behemoths like Google, that will assign what spectrum and power parameters your tower can use.</a:t>
            </a:r>
          </a:p>
          <a:p>
            <a:pPr marL="0" indent="0">
              <a:buNone/>
            </a:pPr>
            <a:endParaRPr lang="en-US" dirty="0"/>
          </a:p>
          <a:p>
            <a:pPr marL="0" indent="0">
              <a:buNone/>
            </a:pPr>
            <a:r>
              <a:rPr lang="en-US" dirty="0"/>
              <a:t>Google’s SAS service costs about $13 per device per month.</a:t>
            </a:r>
          </a:p>
          <a:p>
            <a:endParaRPr lang="en-US" dirty="0"/>
          </a:p>
          <a:p>
            <a:r>
              <a:rPr lang="en-US" dirty="0"/>
              <a:t>If you don’t like google there are some other solutions to.</a:t>
            </a:r>
          </a:p>
          <a:p>
            <a:r>
              <a:rPr lang="en-US" dirty="0"/>
              <a:t>This is where being a “business entity” is really important, because they send you a bill that you have to pay with a check.</a:t>
            </a:r>
          </a:p>
        </p:txBody>
      </p:sp>
      <p:sp>
        <p:nvSpPr>
          <p:cNvPr id="4" name="Slide Number Placeholder 3"/>
          <p:cNvSpPr>
            <a:spLocks noGrp="1"/>
          </p:cNvSpPr>
          <p:nvPr>
            <p:ph type="sldNum" sz="quarter" idx="5"/>
          </p:nvPr>
        </p:nvSpPr>
        <p:spPr/>
        <p:txBody>
          <a:bodyPr/>
          <a:lstStyle/>
          <a:p>
            <a:fld id="{4EAE6201-B6FA-124A-89CF-307CF2552230}" type="slidenum">
              <a:rPr lang="en-US" smtClean="0"/>
              <a:t>20</a:t>
            </a:fld>
            <a:endParaRPr lang="en-US"/>
          </a:p>
        </p:txBody>
      </p:sp>
    </p:spTree>
    <p:extLst>
      <p:ext uri="{BB962C8B-B14F-4D97-AF65-F5344CB8AC3E}">
        <p14:creationId xmlns:p14="http://schemas.microsoft.com/office/powerpoint/2010/main" val="473918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21</a:t>
            </a:fld>
            <a:endParaRPr lang="en-US"/>
          </a:p>
        </p:txBody>
      </p:sp>
    </p:spTree>
    <p:extLst>
      <p:ext uri="{BB962C8B-B14F-4D97-AF65-F5344CB8AC3E}">
        <p14:creationId xmlns:p14="http://schemas.microsoft.com/office/powerpoint/2010/main" val="4005839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23</a:t>
            </a:fld>
            <a:endParaRPr lang="en-US"/>
          </a:p>
        </p:txBody>
      </p:sp>
    </p:spTree>
    <p:extLst>
      <p:ext uri="{BB962C8B-B14F-4D97-AF65-F5344CB8AC3E}">
        <p14:creationId xmlns:p14="http://schemas.microsoft.com/office/powerpoint/2010/main" val="195576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seclists.org</a:t>
            </a:r>
            <a:r>
              <a:rPr lang="en-US" dirty="0"/>
              <a:t>/</a:t>
            </a:r>
            <a:r>
              <a:rPr lang="en-US" dirty="0" err="1"/>
              <a:t>dailydave</a:t>
            </a:r>
            <a:r>
              <a:rPr lang="en-US" dirty="0"/>
              <a:t>/2021/q2/1</a:t>
            </a:r>
          </a:p>
          <a:p>
            <a:endParaRPr lang="en-US" dirty="0"/>
          </a:p>
          <a:p>
            <a:r>
              <a:rPr lang="en-US" dirty="0"/>
              <a:t>Wait a minute, I have an idea.</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4</a:t>
            </a:fld>
            <a:endParaRPr lang="en-US"/>
          </a:p>
        </p:txBody>
      </p:sp>
    </p:spTree>
    <p:extLst>
      <p:ext uri="{BB962C8B-B14F-4D97-AF65-F5344CB8AC3E}">
        <p14:creationId xmlns:p14="http://schemas.microsoft.com/office/powerpoint/2010/main" val="72647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order to understand what my thoughts were, we’re going to have to back in time a few years. When I was looking around on the internet for something else and stumbled into a technology.</a:t>
            </a:r>
          </a:p>
        </p:txBody>
      </p:sp>
      <p:sp>
        <p:nvSpPr>
          <p:cNvPr id="4" name="Slide Number Placeholder 3"/>
          <p:cNvSpPr>
            <a:spLocks noGrp="1"/>
          </p:cNvSpPr>
          <p:nvPr>
            <p:ph type="sldNum" sz="quarter" idx="5"/>
          </p:nvPr>
        </p:nvSpPr>
        <p:spPr/>
        <p:txBody>
          <a:bodyPr/>
          <a:lstStyle/>
          <a:p>
            <a:fld id="{4EAE6201-B6FA-124A-89CF-307CF2552230}" type="slidenum">
              <a:rPr lang="en-US" smtClean="0"/>
              <a:t>5</a:t>
            </a:fld>
            <a:endParaRPr lang="en-US"/>
          </a:p>
        </p:txBody>
      </p:sp>
    </p:spTree>
    <p:extLst>
      <p:ext uri="{BB962C8B-B14F-4D97-AF65-F5344CB8AC3E}">
        <p14:creationId xmlns:p14="http://schemas.microsoft.com/office/powerpoint/2010/main" val="4285239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slide, with some additional annotations, of what a mobile packet core looks like, notably this is a 4G one, but 5G is pretty similar, even if they’ve changed the names of everything and put it on Kubernetes.</a:t>
            </a:r>
          </a:p>
          <a:p>
            <a:endParaRPr lang="en-US" dirty="0"/>
          </a:p>
          <a:p>
            <a:r>
              <a:rPr lang="en-US" dirty="0"/>
              <a:t>The idea is that your phone, which is called a UE, will connect to the a cell tower, that tower is called an </a:t>
            </a:r>
            <a:r>
              <a:rPr lang="en-US" dirty="0" err="1"/>
              <a:t>eNodeB</a:t>
            </a:r>
            <a:r>
              <a:rPr lang="en-US" dirty="0"/>
              <a:t>. The </a:t>
            </a:r>
            <a:r>
              <a:rPr lang="en-US" dirty="0" err="1"/>
              <a:t>eNodeB</a:t>
            </a:r>
            <a:r>
              <a:rPr lang="en-US" dirty="0"/>
              <a:t> is somewhat entangled with a few other pieces of gear, but essentially you uses that thing called MME as it’s identity and </a:t>
            </a:r>
            <a:r>
              <a:rPr lang="en-US" dirty="0" err="1"/>
              <a:t>AuthN</a:t>
            </a:r>
            <a:r>
              <a:rPr lang="en-US" dirty="0"/>
              <a:t> provider, while the stuff labeled SGW/PGW is essentially a VPN tunneling device that will eventually route your traffic out to the internet. Which service providers call “the PDN”.</a:t>
            </a:r>
          </a:p>
          <a:p>
            <a:endParaRPr lang="en-US" dirty="0"/>
          </a:p>
          <a:p>
            <a:r>
              <a:rPr lang="en-US" dirty="0"/>
              <a:t>That is why there is a cat picture there. Because it’s the internet.</a:t>
            </a:r>
          </a:p>
          <a:p>
            <a:endParaRPr lang="en-US" dirty="0"/>
          </a:p>
          <a:p>
            <a:r>
              <a:rPr lang="en-US" dirty="0"/>
              <a:t>Anyways, what isn’t on this slide, and what I really don’t want to get into in this presentation, is the fact that all of these pieces of gear use weird protocols you’ve never heard of. Like S1AP, or SCTP, or DIAMETER, or GTP-U and GTP-C.</a:t>
            </a:r>
          </a:p>
          <a:p>
            <a:endParaRPr lang="en-US" dirty="0"/>
          </a:p>
          <a:p>
            <a:r>
              <a:rPr lang="en-US" dirty="0"/>
              <a:t>None of these types of listening services should ever be on the internet, and if this equipment is mostly in the hands of big giant telephone companies, we should find any on the internet? Right?</a:t>
            </a:r>
          </a:p>
          <a:p>
            <a:r>
              <a:rPr lang="en-US" dirty="0"/>
              <a:t>However the best hypothesis is one that is proven wrong, so using some uncle jeff computers I scanned the internet for some of these protocols , and what do you know, I found plenty.</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6</a:t>
            </a:fld>
            <a:endParaRPr lang="en-US"/>
          </a:p>
        </p:txBody>
      </p:sp>
    </p:spTree>
    <p:extLst>
      <p:ext uri="{BB962C8B-B14F-4D97-AF65-F5344CB8AC3E}">
        <p14:creationId xmlns:p14="http://schemas.microsoft.com/office/powerpoint/2010/main" val="1685492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expected to find an </a:t>
            </a:r>
            <a:r>
              <a:rPr lang="en-US" dirty="0" err="1"/>
              <a:t>ericcsson</a:t>
            </a:r>
            <a:r>
              <a:rPr lang="en-US" dirty="0"/>
              <a:t> or cisco thing here or there. The type of gear that I couldn’t afford and shouldn’t poke at. What I didn’t expect was to run into things that I hadn’t heard of, like this thing here.</a:t>
            </a:r>
          </a:p>
          <a:p>
            <a:endParaRPr lang="en-US" dirty="0"/>
          </a:p>
          <a:p>
            <a:r>
              <a:rPr lang="en-US" dirty="0"/>
              <a:t>WTF is a </a:t>
            </a:r>
            <a:r>
              <a:rPr lang="en-US" dirty="0" err="1"/>
              <a:t>Baicell</a:t>
            </a:r>
            <a:r>
              <a:rPr lang="en-US" dirty="0"/>
              <a:t> I wondered? And why is it HTTP cleartext and looks like a router from 2005? So I did what anyone would do, I googled it, and stumbled backwards into a whole world I somehow didn’t know about until then.</a:t>
            </a:r>
          </a:p>
        </p:txBody>
      </p:sp>
      <p:sp>
        <p:nvSpPr>
          <p:cNvPr id="4" name="Slide Number Placeholder 3"/>
          <p:cNvSpPr>
            <a:spLocks noGrp="1"/>
          </p:cNvSpPr>
          <p:nvPr>
            <p:ph type="sldNum" sz="quarter" idx="5"/>
          </p:nvPr>
        </p:nvSpPr>
        <p:spPr/>
        <p:txBody>
          <a:bodyPr/>
          <a:lstStyle/>
          <a:p>
            <a:fld id="{4EAE6201-B6FA-124A-89CF-307CF2552230}" type="slidenum">
              <a:rPr lang="en-US" smtClean="0"/>
              <a:t>7</a:t>
            </a:fld>
            <a:endParaRPr lang="en-US"/>
          </a:p>
        </p:txBody>
      </p:sp>
    </p:spTree>
    <p:extLst>
      <p:ext uri="{BB962C8B-B14F-4D97-AF65-F5344CB8AC3E}">
        <p14:creationId xmlns:p14="http://schemas.microsoft.com/office/powerpoint/2010/main" val="2173210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2015 the feds carved out a piece of 3.5ghz spectrum so that everyday people like you and me can create our own “</a:t>
            </a:r>
            <a:r>
              <a:rPr lang="en-US" dirty="0" err="1"/>
              <a:t>PrivateLTE</a:t>
            </a:r>
            <a:r>
              <a:rPr lang="en-US" dirty="0"/>
              <a:t>” networks.</a:t>
            </a:r>
          </a:p>
          <a:p>
            <a:r>
              <a:rPr lang="en-US" dirty="0"/>
              <a:t>https://</a:t>
            </a:r>
            <a:r>
              <a:rPr lang="en-US" dirty="0" err="1"/>
              <a:t>www.fcc.gov</a:t>
            </a:r>
            <a:r>
              <a:rPr lang="en-US" dirty="0"/>
              <a:t>/wireless/bureau-divisions/mobility-division/35-ghz-band/35-ghz-band-overview</a:t>
            </a:r>
          </a:p>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8</a:t>
            </a:fld>
            <a:endParaRPr lang="en-US"/>
          </a:p>
        </p:txBody>
      </p:sp>
    </p:spTree>
    <p:extLst>
      <p:ext uri="{BB962C8B-B14F-4D97-AF65-F5344CB8AC3E}">
        <p14:creationId xmlns:p14="http://schemas.microsoft.com/office/powerpoint/2010/main" val="2438515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9</a:t>
            </a:fld>
            <a:endParaRPr lang="en-US"/>
          </a:p>
        </p:txBody>
      </p:sp>
    </p:spTree>
    <p:extLst>
      <p:ext uri="{BB962C8B-B14F-4D97-AF65-F5344CB8AC3E}">
        <p14:creationId xmlns:p14="http://schemas.microsoft.com/office/powerpoint/2010/main" val="747643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the beginning</a:t>
            </a:r>
          </a:p>
          <a:p>
            <a:r>
              <a:rPr lang="en-US" dirty="0"/>
              <a:t>You are going to want to try to make one of these work.</a:t>
            </a:r>
          </a:p>
          <a:p>
            <a:endParaRPr lang="en-US" dirty="0"/>
          </a:p>
          <a:p>
            <a:r>
              <a:rPr lang="en-US" dirty="0"/>
              <a:t>So you can drive your own phone network be a badass service provider.</a:t>
            </a:r>
          </a:p>
          <a:p>
            <a:r>
              <a:rPr lang="en-US" dirty="0"/>
              <a:t>You’re going to need at the least:</a:t>
            </a:r>
            <a:br>
              <a:rPr lang="en-US" dirty="0"/>
            </a:br>
            <a:r>
              <a:rPr lang="en-US" dirty="0"/>
              <a:t>1) A phone</a:t>
            </a:r>
          </a:p>
          <a:p>
            <a:r>
              <a:rPr lang="en-US" dirty="0"/>
              <a:t>2) Sim cards?</a:t>
            </a:r>
          </a:p>
          <a:p>
            <a:r>
              <a:rPr lang="en-US" dirty="0"/>
              <a:t>3) Something that looks like a cellphone tower?</a:t>
            </a:r>
          </a:p>
          <a:p>
            <a:r>
              <a:rPr lang="en-US" dirty="0"/>
              <a:t>4) Ability to surf the internet</a:t>
            </a:r>
          </a:p>
        </p:txBody>
      </p:sp>
      <p:sp>
        <p:nvSpPr>
          <p:cNvPr id="4" name="Slide Number Placeholder 3"/>
          <p:cNvSpPr>
            <a:spLocks noGrp="1"/>
          </p:cNvSpPr>
          <p:nvPr>
            <p:ph type="sldNum" sz="quarter" idx="5"/>
          </p:nvPr>
        </p:nvSpPr>
        <p:spPr/>
        <p:txBody>
          <a:bodyPr/>
          <a:lstStyle/>
          <a:p>
            <a:fld id="{4EAE6201-B6FA-124A-89CF-307CF2552230}" type="slidenum">
              <a:rPr lang="en-US" smtClean="0"/>
              <a:t>10</a:t>
            </a:fld>
            <a:endParaRPr lang="en-US"/>
          </a:p>
        </p:txBody>
      </p:sp>
    </p:spTree>
    <p:extLst>
      <p:ext uri="{BB962C8B-B14F-4D97-AF65-F5344CB8AC3E}">
        <p14:creationId xmlns:p14="http://schemas.microsoft.com/office/powerpoint/2010/main" val="2737280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E6201-B6FA-124A-89CF-307CF2552230}" type="slidenum">
              <a:rPr lang="en-US" smtClean="0"/>
              <a:t>11</a:t>
            </a:fld>
            <a:endParaRPr lang="en-US"/>
          </a:p>
        </p:txBody>
      </p:sp>
    </p:spTree>
    <p:extLst>
      <p:ext uri="{BB962C8B-B14F-4D97-AF65-F5344CB8AC3E}">
        <p14:creationId xmlns:p14="http://schemas.microsoft.com/office/powerpoint/2010/main" val="121159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4BEC-A502-6842-3EDB-C82DA6115C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9B7921-C2DE-49C3-2C0A-4AD0A4D457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51ED38-6A87-8E94-D2E2-A5912A8EC07F}"/>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9AA61F3E-AC87-A329-48BF-5C6FBFB38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FB1DBB-996F-C990-9F26-641420234C51}"/>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963566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1875-28F9-C829-1AF6-A0208CE591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F7124-1718-B458-9A4F-BA8452F1C5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8B264-1059-6E55-BDEC-4F81CC6E1BFA}"/>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8BC51267-2508-335E-0AE6-7564526B3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5C132-47E1-903F-60BA-8FC43EF3A709}"/>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740423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65DDA7-C7B1-E8F6-17C3-BA7A8A8853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10893B-4A4B-18F0-2AC3-DA605E7993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DF6F4E-C753-5F7A-BDFC-337CF0F6AED1}"/>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CA8D011E-29AA-B1B8-7097-704C8611C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E84A8C-FE3E-A516-A4DE-0B7E8A87A63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4204850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1CE3F-3D9E-9A63-530E-94C233C21F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E75C5B-E1D7-1E6E-D777-4A8E02C769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33BC19-F24F-C2A0-6F0B-2EAE085B5737}"/>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EC5B2287-E8BF-00C5-A20D-3383A72B33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686B-5BFC-6B85-1415-496A429A1A7A}"/>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24692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C9D1-A277-CB43-783B-2A0A29E395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4EC3FE-A1F4-10B3-3BEE-66CB8D57AA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42A180-F104-2503-1FC7-E73C49B40D10}"/>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EAC8206A-A000-4815-E627-394C25B0B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398CFB-641B-207C-E684-81209DA067BE}"/>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203311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F1C03-734A-A4CE-2CF4-DF0923F2C3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D15AEC-0DB1-9661-F768-71F668E052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CDACB7-62B1-8D39-F4FA-1B2F988C25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D83A0C-B786-7FC7-F7A4-D5E88CE9E294}"/>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6" name="Footer Placeholder 5">
            <a:extLst>
              <a:ext uri="{FF2B5EF4-FFF2-40B4-BE49-F238E27FC236}">
                <a16:creationId xmlns:a16="http://schemas.microsoft.com/office/drawing/2014/main" id="{9301743F-A2FD-E898-3D39-563B6D2AE4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35257-4C3F-6CD1-5052-F31076F23136}"/>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301357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B14F5-1C05-92CA-57DB-A2694065B1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6ADC19-81A4-DE30-81A7-174792C14C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79563C-AC36-7B28-EF5F-5E6F50A6B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F911079-642A-54C8-5D30-3BE397DF59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C6B2FD-954E-6DD0-8668-4936E07B20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46987A-4F89-5B90-7A8C-BBE76427BD4E}"/>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8" name="Footer Placeholder 7">
            <a:extLst>
              <a:ext uri="{FF2B5EF4-FFF2-40B4-BE49-F238E27FC236}">
                <a16:creationId xmlns:a16="http://schemas.microsoft.com/office/drawing/2014/main" id="{666998DF-A08F-555B-AD3E-2E700D8CCD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220E25-E84B-B264-FE97-7E02C5AACD2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1100868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07A4-8D29-0D6C-7D56-2848B57BD9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C01FF7-D2D7-FC2E-7062-7AFB80EBDFBB}"/>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4" name="Footer Placeholder 3">
            <a:extLst>
              <a:ext uri="{FF2B5EF4-FFF2-40B4-BE49-F238E27FC236}">
                <a16:creationId xmlns:a16="http://schemas.microsoft.com/office/drawing/2014/main" id="{38128049-E6A1-08E7-4775-6642B38C2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6F0021-5F9E-8FA5-1CDB-74929A28B7E8}"/>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2753468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091ECF-D243-4232-289C-4F50543C18C5}"/>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3" name="Footer Placeholder 2">
            <a:extLst>
              <a:ext uri="{FF2B5EF4-FFF2-40B4-BE49-F238E27FC236}">
                <a16:creationId xmlns:a16="http://schemas.microsoft.com/office/drawing/2014/main" id="{BD43375E-59ED-57A8-F596-7EF1B88555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E09BF0-0024-6679-1E19-B98EC809958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971823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4A70-D210-197F-457B-C109D843B7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3912F0-E66F-8472-31D1-26E0F2D451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9B7B2-6F53-08AA-C61E-1D8124BAD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277211-162B-2C1D-50A0-87C9EF14408A}"/>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6" name="Footer Placeholder 5">
            <a:extLst>
              <a:ext uri="{FF2B5EF4-FFF2-40B4-BE49-F238E27FC236}">
                <a16:creationId xmlns:a16="http://schemas.microsoft.com/office/drawing/2014/main" id="{8294E557-D276-F708-9DBD-51101B3B8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EFECF7-B608-BB11-9765-F8D765152672}"/>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397090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395AE-A8B3-EB40-A3CF-4E7F74538F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B415B7-33E6-37C2-F1F5-3B4B42A714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B26AC8-FAC0-E4E6-E8B1-7BE92BCAA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B1F5D-16D4-BA5B-787B-40A53FF05FE7}"/>
              </a:ext>
            </a:extLst>
          </p:cNvPr>
          <p:cNvSpPr>
            <a:spLocks noGrp="1"/>
          </p:cNvSpPr>
          <p:nvPr>
            <p:ph type="dt" sz="half" idx="10"/>
          </p:nvPr>
        </p:nvSpPr>
        <p:spPr/>
        <p:txBody>
          <a:bodyPr/>
          <a:lstStyle/>
          <a:p>
            <a:fld id="{3CF6A559-DFFE-A343-BD39-378307CEA88F}" type="datetimeFigureOut">
              <a:rPr lang="en-US" smtClean="0"/>
              <a:t>1/4/24</a:t>
            </a:fld>
            <a:endParaRPr lang="en-US"/>
          </a:p>
        </p:txBody>
      </p:sp>
      <p:sp>
        <p:nvSpPr>
          <p:cNvPr id="6" name="Footer Placeholder 5">
            <a:extLst>
              <a:ext uri="{FF2B5EF4-FFF2-40B4-BE49-F238E27FC236}">
                <a16:creationId xmlns:a16="http://schemas.microsoft.com/office/drawing/2014/main" id="{924A8392-1AC2-93DF-2FA6-3E7BB17BFA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F46E8-8F5C-6EFA-9CE4-CA0840A1A961}"/>
              </a:ext>
            </a:extLst>
          </p:cNvPr>
          <p:cNvSpPr>
            <a:spLocks noGrp="1"/>
          </p:cNvSpPr>
          <p:nvPr>
            <p:ph type="sldNum" sz="quarter" idx="12"/>
          </p:nvPr>
        </p:nvSpPr>
        <p:spPr/>
        <p:txBody>
          <a:bodyPr/>
          <a:lstStyle/>
          <a:p>
            <a:fld id="{58577899-751D-D54A-B80F-57408DAACCDC}" type="slidenum">
              <a:rPr lang="en-US" smtClean="0"/>
              <a:t>‹#›</a:t>
            </a:fld>
            <a:endParaRPr lang="en-US"/>
          </a:p>
        </p:txBody>
      </p:sp>
    </p:spTree>
    <p:extLst>
      <p:ext uri="{BB962C8B-B14F-4D97-AF65-F5344CB8AC3E}">
        <p14:creationId xmlns:p14="http://schemas.microsoft.com/office/powerpoint/2010/main" val="46261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49A9A7-5260-1950-CF63-16B2F11B08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A6267-AF97-3CB7-AF2B-BBAC099B7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FCD9A-9F5D-3246-A70F-C4D2420D4A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F6A559-DFFE-A343-BD39-378307CEA88F}" type="datetimeFigureOut">
              <a:rPr lang="en-US" smtClean="0"/>
              <a:t>1/4/24</a:t>
            </a:fld>
            <a:endParaRPr lang="en-US"/>
          </a:p>
        </p:txBody>
      </p:sp>
      <p:sp>
        <p:nvSpPr>
          <p:cNvPr id="5" name="Footer Placeholder 4">
            <a:extLst>
              <a:ext uri="{FF2B5EF4-FFF2-40B4-BE49-F238E27FC236}">
                <a16:creationId xmlns:a16="http://schemas.microsoft.com/office/drawing/2014/main" id="{F5035FF8-D4B9-4CD4-6EBB-191312EC7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41B061-8712-868E-465B-FB18853E4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577899-751D-D54A-B80F-57408DAACCDC}" type="slidenum">
              <a:rPr lang="en-US" smtClean="0"/>
              <a:t>‹#›</a:t>
            </a:fld>
            <a:endParaRPr lang="en-US"/>
          </a:p>
        </p:txBody>
      </p:sp>
    </p:spTree>
    <p:extLst>
      <p:ext uri="{BB962C8B-B14F-4D97-AF65-F5344CB8AC3E}">
        <p14:creationId xmlns:p14="http://schemas.microsoft.com/office/powerpoint/2010/main" val="1271612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5.xml"/><Relationship Id="rId18" Type="http://schemas.openxmlformats.org/officeDocument/2006/relationships/image" Target="../media/image10.png"/><Relationship Id="rId3" Type="http://schemas.openxmlformats.org/officeDocument/2006/relationships/image" Target="../media/image7.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70.png"/><Relationship Id="rId17" Type="http://schemas.openxmlformats.org/officeDocument/2006/relationships/customXml" Target="../ink/ink7.xml"/><Relationship Id="rId2" Type="http://schemas.openxmlformats.org/officeDocument/2006/relationships/notesSlide" Target="../notesSlides/notesSlide8.xml"/><Relationship Id="rId16" Type="http://schemas.openxmlformats.org/officeDocument/2006/relationships/image" Target="../media/image9.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6.png"/><Relationship Id="rId19" Type="http://schemas.openxmlformats.org/officeDocument/2006/relationships/customXml" Target="../ink/ink8.xml"/><Relationship Id="rId4" Type="http://schemas.microsoft.com/office/2007/relationships/hdphoto" Target="../media/hdphoto1.wdp"/><Relationship Id="rId9" Type="http://schemas.openxmlformats.org/officeDocument/2006/relationships/customXml" Target="../ink/ink3.xml"/><Relationship Id="rId14" Type="http://schemas.openxmlformats.org/officeDocument/2006/relationships/image" Target="../media/image8.png"/><Relationship Id="rId22"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brs.wirelessinnovation.org/cpi-training-progra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gma.github.io/magma/docs/next/lte/deploy_instal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srslte.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srslte.com/" TargetMode="External"/><Relationship Id="rId3" Type="http://schemas.openxmlformats.org/officeDocument/2006/relationships/hyperlink" Target="https://hackerinitiative.org/" TargetMode="External"/><Relationship Id="rId7" Type="http://schemas.openxmlformats.org/officeDocument/2006/relationships/hyperlink" Target="https://na.baicells.com/" TargetMode="External"/><Relationship Id="rId12" Type="http://schemas.openxmlformats.org/officeDocument/2006/relationships/hyperlink" Target="https://magma.github.io/magma/docs/next/basics/prerequisit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blinqnetworks.com/" TargetMode="External"/><Relationship Id="rId11" Type="http://schemas.openxmlformats.org/officeDocument/2006/relationships/hyperlink" Target="https://www.fcc.gov/wireless/bureau-divisions/mobility-division/35-ghz-band/35-ghz-band-overview" TargetMode="External"/><Relationship Id="rId5" Type="http://schemas.openxmlformats.org/officeDocument/2006/relationships/hyperlink" Target="https://www.coursera.org/learn/google-cbrs-cpi-training" TargetMode="External"/><Relationship Id="rId10" Type="http://schemas.openxmlformats.org/officeDocument/2006/relationships/hyperlink" Target="https://github.com/nobletrout/plaintext_LTE/blob/main/IM_TOO_YOUNG_TO_DIE.md" TargetMode="External"/><Relationship Id="rId4" Type="http://schemas.openxmlformats.org/officeDocument/2006/relationships/hyperlink" Target="https://www.google.com/get/spectrumdatabase/sas/" TargetMode="External"/><Relationship Id="rId9" Type="http://schemas.openxmlformats.org/officeDocument/2006/relationships/hyperlink" Target="https://www.gsma.com/services/esimdiscovery-smd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EE1-DF39-92C6-586A-66F755E6301A}"/>
              </a:ext>
            </a:extLst>
          </p:cNvPr>
          <p:cNvSpPr>
            <a:spLocks noGrp="1"/>
          </p:cNvSpPr>
          <p:nvPr>
            <p:ph type="ctrTitle"/>
          </p:nvPr>
        </p:nvSpPr>
        <p:spPr/>
        <p:txBody>
          <a:bodyPr/>
          <a:lstStyle/>
          <a:p>
            <a:r>
              <a:rPr lang="en-US" dirty="0"/>
              <a:t>I can </a:t>
            </a:r>
            <a:r>
              <a:rPr lang="en-US" dirty="0" err="1"/>
              <a:t>LTEven</a:t>
            </a:r>
            <a:r>
              <a:rPr lang="en-US" dirty="0"/>
              <a:t>… [MVP]</a:t>
            </a:r>
          </a:p>
        </p:txBody>
      </p:sp>
      <p:sp>
        <p:nvSpPr>
          <p:cNvPr id="3" name="Subtitle 2">
            <a:extLst>
              <a:ext uri="{FF2B5EF4-FFF2-40B4-BE49-F238E27FC236}">
                <a16:creationId xmlns:a16="http://schemas.microsoft.com/office/drawing/2014/main" id="{C161091A-0D2A-BAC7-E7AD-7AE22A92A7D7}"/>
              </a:ext>
            </a:extLst>
          </p:cNvPr>
          <p:cNvSpPr>
            <a:spLocks noGrp="1"/>
          </p:cNvSpPr>
          <p:nvPr>
            <p:ph type="subTitle" idx="1"/>
          </p:nvPr>
        </p:nvSpPr>
        <p:spPr/>
        <p:txBody>
          <a:bodyPr/>
          <a:lstStyle/>
          <a:p>
            <a:r>
              <a:rPr lang="en-US" dirty="0"/>
              <a:t>How I service </a:t>
            </a:r>
            <a:r>
              <a:rPr lang="en-US" dirty="0" err="1"/>
              <a:t>providered</a:t>
            </a:r>
            <a:r>
              <a:rPr lang="en-US" dirty="0"/>
              <a:t> and you can too!</a:t>
            </a:r>
          </a:p>
        </p:txBody>
      </p:sp>
      <p:sp>
        <p:nvSpPr>
          <p:cNvPr id="4" name="TextBox 3">
            <a:extLst>
              <a:ext uri="{FF2B5EF4-FFF2-40B4-BE49-F238E27FC236}">
                <a16:creationId xmlns:a16="http://schemas.microsoft.com/office/drawing/2014/main" id="{B91753E7-0F70-878B-B0D9-6ACB0D45FAB1}"/>
              </a:ext>
            </a:extLst>
          </p:cNvPr>
          <p:cNvSpPr txBox="1"/>
          <p:nvPr/>
        </p:nvSpPr>
        <p:spPr>
          <a:xfrm>
            <a:off x="8485094" y="302558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5592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3">
            <a:extLst>
              <a:ext uri="{FF2B5EF4-FFF2-40B4-BE49-F238E27FC236}">
                <a16:creationId xmlns:a16="http://schemas.microsoft.com/office/drawing/2014/main" id="{DD379F35-5CEF-3522-9BF4-17B1A1C648B9}"/>
              </a:ext>
            </a:extLst>
          </p:cNvPr>
          <p:cNvPicPr>
            <a:picLocks noGrp="1" noChangeAspect="1"/>
          </p:cNvPicPr>
          <p:nvPr>
            <p:ph idx="1"/>
          </p:nvPr>
        </p:nvPicPr>
        <p:blipFill>
          <a:blip r:embed="rId3" cstate="print">
            <a:extLst>
              <a:ext uri="{BEBA8EAE-BF5A-486C-A8C5-ECC9F3942E4B}">
                <a14:imgProps xmlns:a14="http://schemas.microsoft.com/office/drawing/2010/main">
                  <a14:imgLayer r:embed="rId4">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2954892" y="886324"/>
            <a:ext cx="6274296" cy="4235148"/>
          </a:xfrm>
          <a:prstGeom prst="rect">
            <a:avLst/>
          </a:prstGeom>
        </p:spPr>
      </p:pic>
      <p:grpSp>
        <p:nvGrpSpPr>
          <p:cNvPr id="14" name="Group 13">
            <a:extLst>
              <a:ext uri="{FF2B5EF4-FFF2-40B4-BE49-F238E27FC236}">
                <a16:creationId xmlns:a16="http://schemas.microsoft.com/office/drawing/2014/main" id="{D691FB84-2598-B7EA-661C-AE85BCFF848B}"/>
              </a:ext>
            </a:extLst>
          </p:cNvPr>
          <p:cNvGrpSpPr/>
          <p:nvPr/>
        </p:nvGrpSpPr>
        <p:grpSpPr>
          <a:xfrm>
            <a:off x="2130334" y="4756612"/>
            <a:ext cx="1967040" cy="565920"/>
            <a:chOff x="2130334" y="4756612"/>
            <a:chExt cx="1967040" cy="56592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E44241A-1FFD-1FD1-4855-A118C28B14A8}"/>
                    </a:ext>
                  </a:extLst>
                </p14:cNvPr>
                <p14:cNvContentPartPr/>
                <p14:nvPr/>
              </p14:nvContentPartPr>
              <p14:xfrm>
                <a:off x="2130334" y="4945252"/>
                <a:ext cx="1885680" cy="377280"/>
              </p14:xfrm>
            </p:contentPart>
          </mc:Choice>
          <mc:Fallback xmlns="">
            <p:pic>
              <p:nvPicPr>
                <p:cNvPr id="8" name="Ink 7">
                  <a:extLst>
                    <a:ext uri="{FF2B5EF4-FFF2-40B4-BE49-F238E27FC236}">
                      <a16:creationId xmlns:a16="http://schemas.microsoft.com/office/drawing/2014/main" id="{0E44241A-1FFD-1FD1-4855-A118C28B14A8}"/>
                    </a:ext>
                  </a:extLst>
                </p:cNvPr>
                <p:cNvPicPr/>
                <p:nvPr/>
              </p:nvPicPr>
              <p:blipFill>
                <a:blip r:embed="rId6"/>
                <a:stretch>
                  <a:fillRect/>
                </a:stretch>
              </p:blipFill>
              <p:spPr>
                <a:xfrm>
                  <a:off x="2121334" y="4936252"/>
                  <a:ext cx="190332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EF6EA84-1D90-8E0C-77A2-9628EE346CED}"/>
                    </a:ext>
                  </a:extLst>
                </p14:cNvPr>
                <p14:cNvContentPartPr/>
                <p14:nvPr/>
              </p14:nvContentPartPr>
              <p14:xfrm>
                <a:off x="3625414" y="4756612"/>
                <a:ext cx="394560" cy="203760"/>
              </p14:xfrm>
            </p:contentPart>
          </mc:Choice>
          <mc:Fallback xmlns="">
            <p:pic>
              <p:nvPicPr>
                <p:cNvPr id="11" name="Ink 10">
                  <a:extLst>
                    <a:ext uri="{FF2B5EF4-FFF2-40B4-BE49-F238E27FC236}">
                      <a16:creationId xmlns:a16="http://schemas.microsoft.com/office/drawing/2014/main" id="{3EF6EA84-1D90-8E0C-77A2-9628EE346CED}"/>
                    </a:ext>
                  </a:extLst>
                </p:cNvPr>
                <p:cNvPicPr/>
                <p:nvPr/>
              </p:nvPicPr>
              <p:blipFill>
                <a:blip r:embed="rId8"/>
                <a:stretch>
                  <a:fillRect/>
                </a:stretch>
              </p:blipFill>
              <p:spPr>
                <a:xfrm>
                  <a:off x="3616774" y="4747612"/>
                  <a:ext cx="4122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14BD62E5-6805-1C95-06CB-C0524E0D1960}"/>
                    </a:ext>
                  </a:extLst>
                </p14:cNvPr>
                <p14:cNvContentPartPr/>
                <p14:nvPr/>
              </p14:nvContentPartPr>
              <p14:xfrm>
                <a:off x="3622174" y="4983412"/>
                <a:ext cx="475200" cy="276120"/>
              </p14:xfrm>
            </p:contentPart>
          </mc:Choice>
          <mc:Fallback xmlns="">
            <p:pic>
              <p:nvPicPr>
                <p:cNvPr id="13" name="Ink 12">
                  <a:extLst>
                    <a:ext uri="{FF2B5EF4-FFF2-40B4-BE49-F238E27FC236}">
                      <a16:creationId xmlns:a16="http://schemas.microsoft.com/office/drawing/2014/main" id="{14BD62E5-6805-1C95-06CB-C0524E0D1960}"/>
                    </a:ext>
                  </a:extLst>
                </p:cNvPr>
                <p:cNvPicPr/>
                <p:nvPr/>
              </p:nvPicPr>
              <p:blipFill>
                <a:blip r:embed="rId10"/>
                <a:stretch>
                  <a:fillRect/>
                </a:stretch>
              </p:blipFill>
              <p:spPr>
                <a:xfrm>
                  <a:off x="3613534" y="4974412"/>
                  <a:ext cx="492840" cy="293760"/>
                </a:xfrm>
                <a:prstGeom prst="rect">
                  <a:avLst/>
                </a:prstGeom>
              </p:spPr>
            </p:pic>
          </mc:Fallback>
        </mc:AlternateContent>
      </p:grpSp>
      <p:sp>
        <p:nvSpPr>
          <p:cNvPr id="15" name="TextBox 14">
            <a:extLst>
              <a:ext uri="{FF2B5EF4-FFF2-40B4-BE49-F238E27FC236}">
                <a16:creationId xmlns:a16="http://schemas.microsoft.com/office/drawing/2014/main" id="{F995B15B-F093-066C-8998-F345D75FCE02}"/>
              </a:ext>
            </a:extLst>
          </p:cNvPr>
          <p:cNvSpPr txBox="1"/>
          <p:nvPr/>
        </p:nvSpPr>
        <p:spPr>
          <a:xfrm>
            <a:off x="296562" y="5121472"/>
            <a:ext cx="2658330" cy="646331"/>
          </a:xfrm>
          <a:prstGeom prst="rect">
            <a:avLst/>
          </a:prstGeom>
          <a:noFill/>
        </p:spPr>
        <p:txBody>
          <a:bodyPr wrap="square" rtlCol="0">
            <a:spAutoFit/>
          </a:bodyPr>
          <a:lstStyle/>
          <a:p>
            <a:r>
              <a:rPr lang="en-US" dirty="0"/>
              <a:t>Just give me web management thing</a:t>
            </a:r>
          </a:p>
        </p:txBody>
      </p:sp>
      <p:grpSp>
        <p:nvGrpSpPr>
          <p:cNvPr id="20" name="Group 19">
            <a:extLst>
              <a:ext uri="{FF2B5EF4-FFF2-40B4-BE49-F238E27FC236}">
                <a16:creationId xmlns:a16="http://schemas.microsoft.com/office/drawing/2014/main" id="{25C31175-6A7D-63B2-0CD6-AB324572D21B}"/>
              </a:ext>
            </a:extLst>
          </p:cNvPr>
          <p:cNvGrpSpPr/>
          <p:nvPr/>
        </p:nvGrpSpPr>
        <p:grpSpPr>
          <a:xfrm>
            <a:off x="5474734" y="3994852"/>
            <a:ext cx="1276560" cy="1334160"/>
            <a:chOff x="5474734" y="3994852"/>
            <a:chExt cx="1276560" cy="133416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85E10D4B-DA47-1A8E-06B0-27B98BFAF466}"/>
                    </a:ext>
                  </a:extLst>
                </p14:cNvPr>
                <p14:cNvContentPartPr/>
                <p14:nvPr/>
              </p14:nvContentPartPr>
              <p14:xfrm>
                <a:off x="5474734" y="4238572"/>
                <a:ext cx="1276560" cy="1090440"/>
              </p14:xfrm>
            </p:contentPart>
          </mc:Choice>
          <mc:Fallback xmlns="">
            <p:pic>
              <p:nvPicPr>
                <p:cNvPr id="16" name="Ink 15">
                  <a:extLst>
                    <a:ext uri="{FF2B5EF4-FFF2-40B4-BE49-F238E27FC236}">
                      <a16:creationId xmlns:a16="http://schemas.microsoft.com/office/drawing/2014/main" id="{85E10D4B-DA47-1A8E-06B0-27B98BFAF466}"/>
                    </a:ext>
                  </a:extLst>
                </p:cNvPr>
                <p:cNvPicPr/>
                <p:nvPr/>
              </p:nvPicPr>
              <p:blipFill>
                <a:blip r:embed="rId12"/>
                <a:stretch>
                  <a:fillRect/>
                </a:stretch>
              </p:blipFill>
              <p:spPr>
                <a:xfrm>
                  <a:off x="5465734" y="4229572"/>
                  <a:ext cx="1294200" cy="1108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a:extLst>
                    <a:ext uri="{FF2B5EF4-FFF2-40B4-BE49-F238E27FC236}">
                      <a16:creationId xmlns:a16="http://schemas.microsoft.com/office/drawing/2014/main" id="{76A822C0-EC48-5ACC-86D3-04AE0A9C95DE}"/>
                    </a:ext>
                  </a:extLst>
                </p14:cNvPr>
                <p14:cNvContentPartPr/>
                <p14:nvPr/>
              </p14:nvContentPartPr>
              <p14:xfrm>
                <a:off x="5476174" y="4304092"/>
                <a:ext cx="82080" cy="199080"/>
              </p14:xfrm>
            </p:contentPart>
          </mc:Choice>
          <mc:Fallback xmlns="">
            <p:pic>
              <p:nvPicPr>
                <p:cNvPr id="17" name="Ink 16">
                  <a:extLst>
                    <a:ext uri="{FF2B5EF4-FFF2-40B4-BE49-F238E27FC236}">
                      <a16:creationId xmlns:a16="http://schemas.microsoft.com/office/drawing/2014/main" id="{76A822C0-EC48-5ACC-86D3-04AE0A9C95DE}"/>
                    </a:ext>
                  </a:extLst>
                </p:cNvPr>
                <p:cNvPicPr/>
                <p:nvPr/>
              </p:nvPicPr>
              <p:blipFill>
                <a:blip r:embed="rId14"/>
                <a:stretch>
                  <a:fillRect/>
                </a:stretch>
              </p:blipFill>
              <p:spPr>
                <a:xfrm>
                  <a:off x="5467174" y="4295092"/>
                  <a:ext cx="997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Ink 18">
                  <a:extLst>
                    <a:ext uri="{FF2B5EF4-FFF2-40B4-BE49-F238E27FC236}">
                      <a16:creationId xmlns:a16="http://schemas.microsoft.com/office/drawing/2014/main" id="{781BC400-D9EA-8E6C-C85B-D8C79B28262C}"/>
                    </a:ext>
                  </a:extLst>
                </p14:cNvPr>
                <p14:cNvContentPartPr/>
                <p14:nvPr/>
              </p14:nvContentPartPr>
              <p14:xfrm>
                <a:off x="5487694" y="3994852"/>
                <a:ext cx="479880" cy="257040"/>
              </p14:xfrm>
            </p:contentPart>
          </mc:Choice>
          <mc:Fallback xmlns="">
            <p:pic>
              <p:nvPicPr>
                <p:cNvPr id="19" name="Ink 18">
                  <a:extLst>
                    <a:ext uri="{FF2B5EF4-FFF2-40B4-BE49-F238E27FC236}">
                      <a16:creationId xmlns:a16="http://schemas.microsoft.com/office/drawing/2014/main" id="{781BC400-D9EA-8E6C-C85B-D8C79B28262C}"/>
                    </a:ext>
                  </a:extLst>
                </p:cNvPr>
                <p:cNvPicPr/>
                <p:nvPr/>
              </p:nvPicPr>
              <p:blipFill>
                <a:blip r:embed="rId16"/>
                <a:stretch>
                  <a:fillRect/>
                </a:stretch>
              </p:blipFill>
              <p:spPr>
                <a:xfrm>
                  <a:off x="5478694" y="3986212"/>
                  <a:ext cx="497520" cy="274680"/>
                </a:xfrm>
                <a:prstGeom prst="rect">
                  <a:avLst/>
                </a:prstGeom>
              </p:spPr>
            </p:pic>
          </mc:Fallback>
        </mc:AlternateContent>
      </p:grpSp>
      <p:sp>
        <p:nvSpPr>
          <p:cNvPr id="21" name="TextBox 20">
            <a:extLst>
              <a:ext uri="{FF2B5EF4-FFF2-40B4-BE49-F238E27FC236}">
                <a16:creationId xmlns:a16="http://schemas.microsoft.com/office/drawing/2014/main" id="{EF907893-E4A9-2300-CD27-A4E5F577A64D}"/>
              </a:ext>
            </a:extLst>
          </p:cNvPr>
          <p:cNvSpPr txBox="1"/>
          <p:nvPr/>
        </p:nvSpPr>
        <p:spPr>
          <a:xfrm>
            <a:off x="6240162" y="5444637"/>
            <a:ext cx="2759345" cy="369332"/>
          </a:xfrm>
          <a:prstGeom prst="rect">
            <a:avLst/>
          </a:prstGeom>
          <a:noFill/>
        </p:spPr>
        <p:txBody>
          <a:bodyPr wrap="none" rtlCol="0">
            <a:spAutoFit/>
          </a:bodyPr>
          <a:lstStyle/>
          <a:p>
            <a:r>
              <a:rPr lang="en-US" dirty="0"/>
              <a:t>Just connect me to internet</a:t>
            </a:r>
          </a:p>
        </p:txBody>
      </p:sp>
      <p:grpSp>
        <p:nvGrpSpPr>
          <p:cNvPr id="26" name="Group 25">
            <a:extLst>
              <a:ext uri="{FF2B5EF4-FFF2-40B4-BE49-F238E27FC236}">
                <a16:creationId xmlns:a16="http://schemas.microsoft.com/office/drawing/2014/main" id="{5A56C61F-439E-89DB-2CCE-09B0F1B17E33}"/>
              </a:ext>
            </a:extLst>
          </p:cNvPr>
          <p:cNvGrpSpPr/>
          <p:nvPr/>
        </p:nvGrpSpPr>
        <p:grpSpPr>
          <a:xfrm>
            <a:off x="1422934" y="1020532"/>
            <a:ext cx="1755720" cy="733320"/>
            <a:chOff x="1422934" y="1020532"/>
            <a:chExt cx="1755720" cy="733320"/>
          </a:xfrm>
        </p:grpSpPr>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52AC0B3B-6228-3620-CBDC-EF30C507220F}"/>
                    </a:ext>
                  </a:extLst>
                </p14:cNvPr>
                <p14:cNvContentPartPr/>
                <p14:nvPr/>
              </p14:nvContentPartPr>
              <p14:xfrm>
                <a:off x="1422934" y="1472332"/>
                <a:ext cx="1689480" cy="281520"/>
              </p14:xfrm>
            </p:contentPart>
          </mc:Choice>
          <mc:Fallback xmlns="">
            <p:pic>
              <p:nvPicPr>
                <p:cNvPr id="22" name="Ink 21">
                  <a:extLst>
                    <a:ext uri="{FF2B5EF4-FFF2-40B4-BE49-F238E27FC236}">
                      <a16:creationId xmlns:a16="http://schemas.microsoft.com/office/drawing/2014/main" id="{52AC0B3B-6228-3620-CBDC-EF30C507220F}"/>
                    </a:ext>
                  </a:extLst>
                </p:cNvPr>
                <p:cNvPicPr/>
                <p:nvPr/>
              </p:nvPicPr>
              <p:blipFill>
                <a:blip r:embed="rId18"/>
                <a:stretch>
                  <a:fillRect/>
                </a:stretch>
              </p:blipFill>
              <p:spPr>
                <a:xfrm>
                  <a:off x="1414294" y="1463332"/>
                  <a:ext cx="17071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A29A80BC-80AD-1C5B-F6E4-4FF3E7F1A567}"/>
                    </a:ext>
                  </a:extLst>
                </p14:cNvPr>
                <p14:cNvContentPartPr/>
                <p14:nvPr/>
              </p14:nvContentPartPr>
              <p14:xfrm>
                <a:off x="2430214" y="1020532"/>
                <a:ext cx="748440" cy="409680"/>
              </p14:xfrm>
            </p:contentPart>
          </mc:Choice>
          <mc:Fallback xmlns="">
            <p:pic>
              <p:nvPicPr>
                <p:cNvPr id="23" name="Ink 22">
                  <a:extLst>
                    <a:ext uri="{FF2B5EF4-FFF2-40B4-BE49-F238E27FC236}">
                      <a16:creationId xmlns:a16="http://schemas.microsoft.com/office/drawing/2014/main" id="{A29A80BC-80AD-1C5B-F6E4-4FF3E7F1A567}"/>
                    </a:ext>
                  </a:extLst>
                </p:cNvPr>
                <p:cNvPicPr/>
                <p:nvPr/>
              </p:nvPicPr>
              <p:blipFill>
                <a:blip r:embed="rId20"/>
                <a:stretch>
                  <a:fillRect/>
                </a:stretch>
              </p:blipFill>
              <p:spPr>
                <a:xfrm>
                  <a:off x="2421574" y="1011892"/>
                  <a:ext cx="76608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Ink 24">
                  <a:extLst>
                    <a:ext uri="{FF2B5EF4-FFF2-40B4-BE49-F238E27FC236}">
                      <a16:creationId xmlns:a16="http://schemas.microsoft.com/office/drawing/2014/main" id="{EC03794D-FDCB-3A81-9C77-881DE8D72CBA}"/>
                    </a:ext>
                  </a:extLst>
                </p14:cNvPr>
                <p14:cNvContentPartPr/>
                <p14:nvPr/>
              </p14:nvContentPartPr>
              <p14:xfrm>
                <a:off x="2833054" y="1486732"/>
                <a:ext cx="339120" cy="219960"/>
              </p14:xfrm>
            </p:contentPart>
          </mc:Choice>
          <mc:Fallback xmlns="">
            <p:pic>
              <p:nvPicPr>
                <p:cNvPr id="25" name="Ink 24">
                  <a:extLst>
                    <a:ext uri="{FF2B5EF4-FFF2-40B4-BE49-F238E27FC236}">
                      <a16:creationId xmlns:a16="http://schemas.microsoft.com/office/drawing/2014/main" id="{EC03794D-FDCB-3A81-9C77-881DE8D72CBA}"/>
                    </a:ext>
                  </a:extLst>
                </p:cNvPr>
                <p:cNvPicPr/>
                <p:nvPr/>
              </p:nvPicPr>
              <p:blipFill>
                <a:blip r:embed="rId22"/>
                <a:stretch>
                  <a:fillRect/>
                </a:stretch>
              </p:blipFill>
              <p:spPr>
                <a:xfrm>
                  <a:off x="2824054" y="1477732"/>
                  <a:ext cx="356760" cy="237600"/>
                </a:xfrm>
                <a:prstGeom prst="rect">
                  <a:avLst/>
                </a:prstGeom>
              </p:spPr>
            </p:pic>
          </mc:Fallback>
        </mc:AlternateContent>
      </p:grpSp>
      <p:sp>
        <p:nvSpPr>
          <p:cNvPr id="27" name="TextBox 26">
            <a:extLst>
              <a:ext uri="{FF2B5EF4-FFF2-40B4-BE49-F238E27FC236}">
                <a16:creationId xmlns:a16="http://schemas.microsoft.com/office/drawing/2014/main" id="{561F1EAE-D79D-D42A-7D03-814ED3A5D359}"/>
              </a:ext>
            </a:extLst>
          </p:cNvPr>
          <p:cNvSpPr txBox="1"/>
          <p:nvPr/>
        </p:nvSpPr>
        <p:spPr>
          <a:xfrm>
            <a:off x="105512" y="1880363"/>
            <a:ext cx="2938881" cy="369332"/>
          </a:xfrm>
          <a:prstGeom prst="rect">
            <a:avLst/>
          </a:prstGeom>
          <a:noFill/>
        </p:spPr>
        <p:txBody>
          <a:bodyPr wrap="none" rtlCol="0">
            <a:spAutoFit/>
          </a:bodyPr>
          <a:lstStyle/>
          <a:p>
            <a:r>
              <a:rPr lang="en-US" dirty="0"/>
              <a:t>Sure I guess I need SIM Card?</a:t>
            </a:r>
          </a:p>
        </p:txBody>
      </p:sp>
      <p:sp>
        <p:nvSpPr>
          <p:cNvPr id="28" name="TextBox 27">
            <a:extLst>
              <a:ext uri="{FF2B5EF4-FFF2-40B4-BE49-F238E27FC236}">
                <a16:creationId xmlns:a16="http://schemas.microsoft.com/office/drawing/2014/main" id="{0CD009F5-418B-94D5-A809-531D91A186F1}"/>
              </a:ext>
            </a:extLst>
          </p:cNvPr>
          <p:cNvSpPr txBox="1"/>
          <p:nvPr/>
        </p:nvSpPr>
        <p:spPr>
          <a:xfrm>
            <a:off x="3002614" y="123568"/>
            <a:ext cx="6226574" cy="646331"/>
          </a:xfrm>
          <a:prstGeom prst="rect">
            <a:avLst/>
          </a:prstGeom>
          <a:noFill/>
        </p:spPr>
        <p:txBody>
          <a:bodyPr wrap="square" rtlCol="0">
            <a:spAutoFit/>
          </a:bodyPr>
          <a:lstStyle/>
          <a:p>
            <a:r>
              <a:rPr lang="en-US" sz="3600" dirty="0"/>
              <a:t>Desired End State</a:t>
            </a:r>
          </a:p>
        </p:txBody>
      </p:sp>
    </p:spTree>
    <p:extLst>
      <p:ext uri="{BB962C8B-B14F-4D97-AF65-F5344CB8AC3E}">
        <p14:creationId xmlns:p14="http://schemas.microsoft.com/office/powerpoint/2010/main" val="3235789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13990B-2E08-A167-9F51-E418881D5C49}"/>
              </a:ext>
            </a:extLst>
          </p:cNvPr>
          <p:cNvSpPr>
            <a:spLocks noGrp="1"/>
          </p:cNvSpPr>
          <p:nvPr>
            <p:ph type="title"/>
          </p:nvPr>
        </p:nvSpPr>
        <p:spPr/>
        <p:txBody>
          <a:bodyPr/>
          <a:lstStyle/>
          <a:p>
            <a:r>
              <a:rPr lang="en-US" dirty="0"/>
              <a:t>From zero to hero</a:t>
            </a:r>
          </a:p>
        </p:txBody>
      </p:sp>
      <p:graphicFrame>
        <p:nvGraphicFramePr>
          <p:cNvPr id="2052" name="Content Placeholder 4">
            <a:extLst>
              <a:ext uri="{FF2B5EF4-FFF2-40B4-BE49-F238E27FC236}">
                <a16:creationId xmlns:a16="http://schemas.microsoft.com/office/drawing/2014/main" id="{4EA7B86D-C6B6-6931-2F83-7E37B0761648}"/>
              </a:ext>
            </a:extLst>
          </p:cNvPr>
          <p:cNvGraphicFramePr>
            <a:graphicFrameLocks noGrp="1"/>
          </p:cNvGraphicFramePr>
          <p:nvPr>
            <p:ph sz="half" idx="1"/>
            <p:extLst>
              <p:ext uri="{D42A27DB-BD31-4B8C-83A1-F6EECF244321}">
                <p14:modId xmlns:p14="http://schemas.microsoft.com/office/powerpoint/2010/main" val="2040318999"/>
              </p:ext>
            </p:extLst>
          </p:nvPr>
        </p:nvGraphicFramePr>
        <p:xfrm>
          <a:off x="838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a:extLst>
              <a:ext uri="{FF2B5EF4-FFF2-40B4-BE49-F238E27FC236}">
                <a16:creationId xmlns:a16="http://schemas.microsoft.com/office/drawing/2014/main" id="{B9E2928B-C225-15A5-54E1-6B420985420F}"/>
              </a:ext>
            </a:extLst>
          </p:cNvPr>
          <p:cNvPicPr>
            <a:picLocks noGrp="1" noChangeAspect="1"/>
          </p:cNvPicPr>
          <p:nvPr>
            <p:ph sz="half" idx="2"/>
          </p:nvPr>
        </p:nvPicPr>
        <p:blipFill>
          <a:blip r:embed="rId8"/>
          <a:stretch>
            <a:fillRect/>
          </a:stretch>
        </p:blipFill>
        <p:spPr>
          <a:xfrm>
            <a:off x="6172202" y="2156052"/>
            <a:ext cx="5419608" cy="3311983"/>
          </a:xfrm>
        </p:spPr>
      </p:pic>
    </p:spTree>
    <p:extLst>
      <p:ext uri="{BB962C8B-B14F-4D97-AF65-F5344CB8AC3E}">
        <p14:creationId xmlns:p14="http://schemas.microsoft.com/office/powerpoint/2010/main" val="188456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4A2D2-F308-027C-586B-8DA158FED600}"/>
              </a:ext>
            </a:extLst>
          </p:cNvPr>
          <p:cNvSpPr>
            <a:spLocks noGrp="1"/>
          </p:cNvSpPr>
          <p:nvPr>
            <p:ph type="title"/>
          </p:nvPr>
        </p:nvSpPr>
        <p:spPr/>
        <p:txBody>
          <a:bodyPr/>
          <a:lstStyle/>
          <a:p>
            <a:r>
              <a:rPr lang="en-US" dirty="0"/>
              <a:t>CBRS Tiers</a:t>
            </a:r>
          </a:p>
        </p:txBody>
      </p:sp>
      <p:graphicFrame>
        <p:nvGraphicFramePr>
          <p:cNvPr id="4" name="Content Placeholder 3">
            <a:extLst>
              <a:ext uri="{FF2B5EF4-FFF2-40B4-BE49-F238E27FC236}">
                <a16:creationId xmlns:a16="http://schemas.microsoft.com/office/drawing/2014/main" id="{0BD5FF10-7EB6-6B70-3A43-2BC626ED5EBE}"/>
              </a:ext>
            </a:extLst>
          </p:cNvPr>
          <p:cNvGraphicFramePr>
            <a:graphicFrameLocks noGrp="1"/>
          </p:cNvGraphicFramePr>
          <p:nvPr>
            <p:ph idx="1"/>
            <p:extLst>
              <p:ext uri="{D42A27DB-BD31-4B8C-83A1-F6EECF244321}">
                <p14:modId xmlns:p14="http://schemas.microsoft.com/office/powerpoint/2010/main" val="2152082331"/>
              </p:ext>
            </p:extLst>
          </p:nvPr>
        </p:nvGraphicFramePr>
        <p:xfrm>
          <a:off x="838199" y="1385047"/>
          <a:ext cx="7270377" cy="51078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B9DCF8A-0F7D-2686-52A5-B2A8C8DD30C6}"/>
              </a:ext>
            </a:extLst>
          </p:cNvPr>
          <p:cNvSpPr txBox="1"/>
          <p:nvPr/>
        </p:nvSpPr>
        <p:spPr>
          <a:xfrm>
            <a:off x="8498541" y="1210235"/>
            <a:ext cx="3052483" cy="2862322"/>
          </a:xfrm>
          <a:prstGeom prst="rect">
            <a:avLst/>
          </a:prstGeom>
          <a:noFill/>
        </p:spPr>
        <p:txBody>
          <a:bodyPr wrap="square" rtlCol="0">
            <a:spAutoFit/>
          </a:bodyPr>
          <a:lstStyle/>
          <a:p>
            <a:r>
              <a:rPr lang="en-US" dirty="0"/>
              <a:t>CBRS is broken into three parts</a:t>
            </a:r>
          </a:p>
          <a:p>
            <a:endParaRPr lang="en-US" dirty="0"/>
          </a:p>
          <a:p>
            <a:r>
              <a:rPr lang="en-US" dirty="0"/>
              <a:t>We are interested in the last tier.</a:t>
            </a:r>
          </a:p>
          <a:p>
            <a:endParaRPr lang="en-US" dirty="0"/>
          </a:p>
          <a:p>
            <a:r>
              <a:rPr lang="en-US" dirty="0"/>
              <a:t>Everything for setting up your own LTE network is about avoiding interfering with everyone else.</a:t>
            </a:r>
          </a:p>
        </p:txBody>
      </p:sp>
    </p:spTree>
    <p:extLst>
      <p:ext uri="{BB962C8B-B14F-4D97-AF65-F5344CB8AC3E}">
        <p14:creationId xmlns:p14="http://schemas.microsoft.com/office/powerpoint/2010/main" val="3093739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2AC8A-EBFD-CBBC-67CC-62C898B0CE71}"/>
              </a:ext>
            </a:extLst>
          </p:cNvPr>
          <p:cNvSpPr>
            <a:spLocks noGrp="1"/>
          </p:cNvSpPr>
          <p:nvPr>
            <p:ph type="title"/>
          </p:nvPr>
        </p:nvSpPr>
        <p:spPr>
          <a:xfrm>
            <a:off x="1676400" y="0"/>
            <a:ext cx="10515600" cy="1325563"/>
          </a:xfrm>
        </p:spPr>
        <p:txBody>
          <a:bodyPr/>
          <a:lstStyle/>
          <a:p>
            <a:r>
              <a:rPr lang="en-US" dirty="0"/>
              <a:t>Spectrum Considerations - CBRS</a:t>
            </a:r>
          </a:p>
        </p:txBody>
      </p:sp>
      <p:sp>
        <p:nvSpPr>
          <p:cNvPr id="3" name="Content Placeholder 2">
            <a:extLst>
              <a:ext uri="{FF2B5EF4-FFF2-40B4-BE49-F238E27FC236}">
                <a16:creationId xmlns:a16="http://schemas.microsoft.com/office/drawing/2014/main" id="{20DFEA20-6DE9-4A35-3EAE-F1DB6443C43A}"/>
              </a:ext>
            </a:extLst>
          </p:cNvPr>
          <p:cNvSpPr>
            <a:spLocks noGrp="1"/>
          </p:cNvSpPr>
          <p:nvPr>
            <p:ph idx="1"/>
          </p:nvPr>
        </p:nvSpPr>
        <p:spPr>
          <a:xfrm>
            <a:off x="197225" y="1086130"/>
            <a:ext cx="8000008" cy="2652152"/>
          </a:xfrm>
        </p:spPr>
        <p:txBody>
          <a:bodyPr>
            <a:normAutofit fontScale="92500" lnSpcReduction="20000"/>
          </a:bodyPr>
          <a:lstStyle/>
          <a:p>
            <a:r>
              <a:rPr lang="en-US" dirty="0"/>
              <a:t>CBRS is not the wild west</a:t>
            </a:r>
          </a:p>
          <a:p>
            <a:r>
              <a:rPr lang="en-US" dirty="0"/>
              <a:t>You must be a </a:t>
            </a:r>
            <a:r>
              <a:rPr lang="en-US" b="1" dirty="0"/>
              <a:t>Certified Product Installer (CPI)</a:t>
            </a:r>
            <a:endParaRPr lang="en-US" dirty="0"/>
          </a:p>
          <a:p>
            <a:r>
              <a:rPr lang="en-US" dirty="0"/>
              <a:t>You must </a:t>
            </a:r>
            <a:r>
              <a:rPr lang="en-US" b="1" dirty="0"/>
              <a:t>take a training class</a:t>
            </a:r>
            <a:endParaRPr lang="en-US" dirty="0"/>
          </a:p>
          <a:p>
            <a:r>
              <a:rPr lang="en-US" dirty="0"/>
              <a:t>You must </a:t>
            </a:r>
            <a:r>
              <a:rPr lang="en-US" b="1" dirty="0"/>
              <a:t>get the certificate (it’s actually PKI!)</a:t>
            </a:r>
          </a:p>
          <a:p>
            <a:r>
              <a:rPr lang="en-US" dirty="0"/>
              <a:t>Then you can get spectrum “assigned” to your </a:t>
            </a:r>
            <a:r>
              <a:rPr lang="en-US" dirty="0" err="1"/>
              <a:t>enodeB</a:t>
            </a:r>
            <a:r>
              <a:rPr lang="en-US" dirty="0"/>
              <a:t>, I mean CBSD, no cell tower. The thing with antennas sticking out of it.</a:t>
            </a:r>
          </a:p>
          <a:p>
            <a:endParaRPr lang="en-US" dirty="0"/>
          </a:p>
        </p:txBody>
      </p:sp>
      <p:graphicFrame>
        <p:nvGraphicFramePr>
          <p:cNvPr id="5" name="Diagram 4">
            <a:extLst>
              <a:ext uri="{FF2B5EF4-FFF2-40B4-BE49-F238E27FC236}">
                <a16:creationId xmlns:a16="http://schemas.microsoft.com/office/drawing/2014/main" id="{4C13D242-AADA-3526-29AB-1886AA51DD8C}"/>
              </a:ext>
            </a:extLst>
          </p:cNvPr>
          <p:cNvGraphicFramePr/>
          <p:nvPr>
            <p:extLst>
              <p:ext uri="{D42A27DB-BD31-4B8C-83A1-F6EECF244321}">
                <p14:modId xmlns:p14="http://schemas.microsoft.com/office/powerpoint/2010/main" val="331675457"/>
              </p:ext>
            </p:extLst>
          </p:nvPr>
        </p:nvGraphicFramePr>
        <p:xfrm>
          <a:off x="197224" y="4611055"/>
          <a:ext cx="11994776" cy="1881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arty McFly (Western) | Funko Pop! Blitz Wiki | Fandom">
            <a:extLst>
              <a:ext uri="{FF2B5EF4-FFF2-40B4-BE49-F238E27FC236}">
                <a16:creationId xmlns:a16="http://schemas.microsoft.com/office/drawing/2014/main" id="{4C5DB829-933B-C1BB-CA3D-CEF7E6CFF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7233" y="984527"/>
            <a:ext cx="3626528" cy="362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88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6EC34-982B-037A-4B40-C4681E8078CF}"/>
              </a:ext>
            </a:extLst>
          </p:cNvPr>
          <p:cNvSpPr>
            <a:spLocks noGrp="1"/>
          </p:cNvSpPr>
          <p:nvPr>
            <p:ph type="title"/>
          </p:nvPr>
        </p:nvSpPr>
        <p:spPr/>
        <p:txBody>
          <a:bodyPr/>
          <a:lstStyle/>
          <a:p>
            <a:r>
              <a:rPr lang="en-US" dirty="0"/>
              <a:t>First hurdle, how do I get certified?</a:t>
            </a:r>
          </a:p>
        </p:txBody>
      </p:sp>
      <p:sp>
        <p:nvSpPr>
          <p:cNvPr id="3" name="Content Placeholder 2">
            <a:extLst>
              <a:ext uri="{FF2B5EF4-FFF2-40B4-BE49-F238E27FC236}">
                <a16:creationId xmlns:a16="http://schemas.microsoft.com/office/drawing/2014/main" id="{86500C60-44F8-D8E0-C4C7-36B69AB8CF41}"/>
              </a:ext>
            </a:extLst>
          </p:cNvPr>
          <p:cNvSpPr>
            <a:spLocks noGrp="1"/>
          </p:cNvSpPr>
          <p:nvPr>
            <p:ph idx="1"/>
          </p:nvPr>
        </p:nvSpPr>
        <p:spPr>
          <a:xfrm>
            <a:off x="233082" y="1459240"/>
            <a:ext cx="7079130" cy="5156713"/>
          </a:xfrm>
        </p:spPr>
        <p:txBody>
          <a:bodyPr>
            <a:normAutofit/>
          </a:bodyPr>
          <a:lstStyle/>
          <a:p>
            <a:r>
              <a:rPr lang="en-US" dirty="0"/>
              <a:t>Start with the </a:t>
            </a:r>
            <a:r>
              <a:rPr lang="en-US" dirty="0" err="1"/>
              <a:t>WinnForum</a:t>
            </a:r>
            <a:r>
              <a:rPr lang="en-US" dirty="0"/>
              <a:t> CBRS standards</a:t>
            </a:r>
          </a:p>
          <a:p>
            <a:r>
              <a:rPr lang="en-US" dirty="0">
                <a:hlinkClick r:id="rId2"/>
              </a:rPr>
              <a:t>https://cbrs.wirelessinnovation.org/cpi-training-program</a:t>
            </a:r>
            <a:endParaRPr lang="en-US" dirty="0"/>
          </a:p>
          <a:p>
            <a:r>
              <a:rPr lang="en-US" dirty="0"/>
              <a:t>Bottom line, one of these vendors on right</a:t>
            </a:r>
          </a:p>
          <a:p>
            <a:r>
              <a:rPr lang="en-US" dirty="0"/>
              <a:t>I went with google because no human contact needed.</a:t>
            </a:r>
          </a:p>
          <a:p>
            <a:r>
              <a:rPr lang="en-US" dirty="0"/>
              <a:t>Training takes about 6 hours</a:t>
            </a:r>
          </a:p>
          <a:p>
            <a:r>
              <a:rPr lang="en-US" dirty="0"/>
              <a:t>You get digital certificate in a day or so</a:t>
            </a:r>
          </a:p>
          <a:p>
            <a:r>
              <a:rPr lang="en-US" dirty="0"/>
              <a:t>The training will teach you about all sorts of boring stuff, like azimuths, above ground level measuring, </a:t>
            </a:r>
            <a:r>
              <a:rPr lang="en-US" dirty="0" err="1"/>
              <a:t>etc</a:t>
            </a:r>
            <a:endParaRPr lang="en-US" dirty="0"/>
          </a:p>
          <a:p>
            <a:pPr marL="0" indent="0">
              <a:buNone/>
            </a:pPr>
            <a:endParaRPr lang="en-US" dirty="0"/>
          </a:p>
        </p:txBody>
      </p:sp>
      <p:pic>
        <p:nvPicPr>
          <p:cNvPr id="4" name="Picture 3">
            <a:extLst>
              <a:ext uri="{FF2B5EF4-FFF2-40B4-BE49-F238E27FC236}">
                <a16:creationId xmlns:a16="http://schemas.microsoft.com/office/drawing/2014/main" id="{44CA6191-7601-7EAA-D2EF-CA25B8CB88EF}"/>
              </a:ext>
            </a:extLst>
          </p:cNvPr>
          <p:cNvPicPr>
            <a:picLocks noChangeAspect="1"/>
          </p:cNvPicPr>
          <p:nvPr/>
        </p:nvPicPr>
        <p:blipFill>
          <a:blip r:embed="rId3"/>
          <a:stretch>
            <a:fillRect/>
          </a:stretch>
        </p:blipFill>
        <p:spPr>
          <a:xfrm>
            <a:off x="7312212" y="1459240"/>
            <a:ext cx="4775200" cy="5054600"/>
          </a:xfrm>
          <a:prstGeom prst="rect">
            <a:avLst/>
          </a:prstGeom>
          <a:ln>
            <a:solidFill>
              <a:schemeClr val="accent1"/>
            </a:solidFill>
          </a:ln>
        </p:spPr>
      </p:pic>
    </p:spTree>
    <p:extLst>
      <p:ext uri="{BB962C8B-B14F-4D97-AF65-F5344CB8AC3E}">
        <p14:creationId xmlns:p14="http://schemas.microsoft.com/office/powerpoint/2010/main" val="151660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10874-3CEC-65D1-41B4-E5FA9D7CF1F2}"/>
              </a:ext>
            </a:extLst>
          </p:cNvPr>
          <p:cNvSpPr>
            <a:spLocks noGrp="1"/>
          </p:cNvSpPr>
          <p:nvPr>
            <p:ph type="title"/>
          </p:nvPr>
        </p:nvSpPr>
        <p:spPr/>
        <p:txBody>
          <a:bodyPr/>
          <a:lstStyle/>
          <a:p>
            <a:r>
              <a:rPr lang="en-US" dirty="0"/>
              <a:t>What gear should I get?</a:t>
            </a:r>
          </a:p>
        </p:txBody>
      </p:sp>
      <p:sp>
        <p:nvSpPr>
          <p:cNvPr id="3" name="Content Placeholder 2">
            <a:extLst>
              <a:ext uri="{FF2B5EF4-FFF2-40B4-BE49-F238E27FC236}">
                <a16:creationId xmlns:a16="http://schemas.microsoft.com/office/drawing/2014/main" id="{3762AD75-68CD-6702-2F85-AECE28232A04}"/>
              </a:ext>
            </a:extLst>
          </p:cNvPr>
          <p:cNvSpPr>
            <a:spLocks noGrp="1"/>
          </p:cNvSpPr>
          <p:nvPr>
            <p:ph idx="1"/>
          </p:nvPr>
        </p:nvSpPr>
        <p:spPr/>
        <p:txBody>
          <a:bodyPr>
            <a:normAutofit/>
          </a:bodyPr>
          <a:lstStyle/>
          <a:p>
            <a:r>
              <a:rPr lang="en-US" dirty="0"/>
              <a:t>You need at least 3 things</a:t>
            </a:r>
          </a:p>
          <a:p>
            <a:pPr lvl="1"/>
            <a:r>
              <a:rPr lang="en-US" dirty="0" err="1"/>
              <a:t>eNodeB</a:t>
            </a:r>
            <a:r>
              <a:rPr lang="en-US" dirty="0"/>
              <a:t> (cell tower) [Nova430i from </a:t>
            </a:r>
            <a:r>
              <a:rPr lang="en-US" dirty="0" err="1"/>
              <a:t>Baicell</a:t>
            </a:r>
            <a:r>
              <a:rPr lang="en-US" dirty="0"/>
              <a:t>]</a:t>
            </a:r>
          </a:p>
          <a:p>
            <a:pPr lvl="1"/>
            <a:r>
              <a:rPr lang="en-US" dirty="0"/>
              <a:t>UE (phone) [Pixel 4]</a:t>
            </a:r>
          </a:p>
          <a:p>
            <a:pPr lvl="1"/>
            <a:r>
              <a:rPr lang="en-US" dirty="0"/>
              <a:t>SIM Cards [From </a:t>
            </a:r>
            <a:r>
              <a:rPr lang="en-US" dirty="0" err="1"/>
              <a:t>Baicell</a:t>
            </a:r>
            <a:r>
              <a:rPr lang="en-US" dirty="0"/>
              <a:t> to work with </a:t>
            </a:r>
            <a:r>
              <a:rPr lang="en-US" dirty="0" err="1"/>
              <a:t>cloudcore</a:t>
            </a:r>
            <a:r>
              <a:rPr lang="en-US" dirty="0"/>
              <a:t>]</a:t>
            </a:r>
          </a:p>
          <a:p>
            <a:r>
              <a:rPr lang="en-US" dirty="0"/>
              <a:t>Optional</a:t>
            </a:r>
          </a:p>
          <a:p>
            <a:pPr lvl="1"/>
            <a:r>
              <a:rPr lang="en-US" dirty="0"/>
              <a:t>LTE – ethernet bridges</a:t>
            </a:r>
          </a:p>
          <a:p>
            <a:pPr lvl="1"/>
            <a:r>
              <a:rPr lang="en-US" dirty="0"/>
              <a:t>Antenna extenders</a:t>
            </a:r>
          </a:p>
          <a:p>
            <a:r>
              <a:rPr lang="en-US" dirty="0" err="1"/>
              <a:t>OnGo</a:t>
            </a:r>
            <a:r>
              <a:rPr lang="en-US" dirty="0"/>
              <a:t> Alliance Certified Equipment</a:t>
            </a:r>
          </a:p>
          <a:p>
            <a:pPr lvl="1"/>
            <a:r>
              <a:rPr lang="en-US" dirty="0"/>
              <a:t>Anything listed there should work, includes </a:t>
            </a:r>
            <a:r>
              <a:rPr lang="en-US" dirty="0" err="1"/>
              <a:t>iphones</a:t>
            </a:r>
            <a:r>
              <a:rPr lang="en-US" dirty="0"/>
              <a:t> and android stuff</a:t>
            </a:r>
          </a:p>
          <a:p>
            <a:pPr lvl="1"/>
            <a:r>
              <a:rPr lang="en-US" dirty="0"/>
              <a:t>Make sure it’s unlocked!</a:t>
            </a:r>
          </a:p>
        </p:txBody>
      </p:sp>
      <p:pic>
        <p:nvPicPr>
          <p:cNvPr id="4" name="Picture 4" descr="Emmett Brown | Futurepedia | Fandom">
            <a:extLst>
              <a:ext uri="{FF2B5EF4-FFF2-40B4-BE49-F238E27FC236}">
                <a16:creationId xmlns:a16="http://schemas.microsoft.com/office/drawing/2014/main" id="{364CF845-8E42-AC32-BBE8-CE64BB054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9221" y="69654"/>
            <a:ext cx="3830808" cy="478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0830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B3008-7846-BEAD-BC5A-291E01956888}"/>
              </a:ext>
            </a:extLst>
          </p:cNvPr>
          <p:cNvSpPr>
            <a:spLocks noGrp="1"/>
          </p:cNvSpPr>
          <p:nvPr>
            <p:ph type="title"/>
          </p:nvPr>
        </p:nvSpPr>
        <p:spPr>
          <a:xfrm>
            <a:off x="630936" y="640080"/>
            <a:ext cx="4818888" cy="1481328"/>
          </a:xfrm>
        </p:spPr>
        <p:txBody>
          <a:bodyPr anchor="b">
            <a:normAutofit/>
          </a:bodyPr>
          <a:lstStyle/>
          <a:p>
            <a:r>
              <a:rPr lang="en-US" sz="5000"/>
              <a:t>How do I buy gear like this?</a:t>
            </a:r>
          </a:p>
        </p:txBody>
      </p:sp>
      <p:sp>
        <p:nvSpPr>
          <p:cNvPr id="41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1865D8-CEE3-87B0-DDAF-A81E578CBEF1}"/>
              </a:ext>
            </a:extLst>
          </p:cNvPr>
          <p:cNvSpPr>
            <a:spLocks noGrp="1"/>
          </p:cNvSpPr>
          <p:nvPr>
            <p:ph idx="1"/>
          </p:nvPr>
        </p:nvSpPr>
        <p:spPr>
          <a:xfrm>
            <a:off x="630936" y="2660904"/>
            <a:ext cx="4818888" cy="3547872"/>
          </a:xfrm>
        </p:spPr>
        <p:txBody>
          <a:bodyPr anchor="t">
            <a:normAutofit/>
          </a:bodyPr>
          <a:lstStyle/>
          <a:p>
            <a:r>
              <a:rPr lang="en-US" sz="1900"/>
              <a:t>It’s easiest if you incorporate</a:t>
            </a:r>
          </a:p>
          <a:p>
            <a:pPr lvl="1"/>
            <a:r>
              <a:rPr lang="en-US" sz="1900"/>
              <a:t>Make an LLC [legal zoom or figure it out]</a:t>
            </a:r>
          </a:p>
          <a:p>
            <a:pPr lvl="1"/>
            <a:r>
              <a:rPr lang="en-US" sz="1900"/>
              <a:t>Register a domain, get some email working</a:t>
            </a:r>
          </a:p>
          <a:p>
            <a:pPr lvl="1"/>
            <a:r>
              <a:rPr lang="en-US" sz="1900"/>
              <a:t>Look like a semi serious business person</a:t>
            </a:r>
          </a:p>
          <a:p>
            <a:pPr lvl="1"/>
            <a:r>
              <a:rPr lang="en-US" sz="1900"/>
              <a:t>Helps with some later steps too</a:t>
            </a:r>
          </a:p>
          <a:p>
            <a:r>
              <a:rPr lang="en-US" sz="1900"/>
              <a:t>Find a Reseller</a:t>
            </a:r>
          </a:p>
          <a:p>
            <a:pPr lvl="1"/>
            <a:r>
              <a:rPr lang="en-US" sz="1900"/>
              <a:t>I went with double radius, but there’s plenty to choose from</a:t>
            </a:r>
          </a:p>
          <a:p>
            <a:endParaRPr lang="en-US" sz="1900"/>
          </a:p>
        </p:txBody>
      </p:sp>
      <p:pic>
        <p:nvPicPr>
          <p:cNvPr id="4" name="Picture 3">
            <a:extLst>
              <a:ext uri="{FF2B5EF4-FFF2-40B4-BE49-F238E27FC236}">
                <a16:creationId xmlns:a16="http://schemas.microsoft.com/office/drawing/2014/main" id="{06AA786A-CFB7-F663-7B5F-3AD41DAC140F}"/>
              </a:ext>
            </a:extLst>
          </p:cNvPr>
          <p:cNvPicPr>
            <a:picLocks noChangeAspect="1"/>
          </p:cNvPicPr>
          <p:nvPr/>
        </p:nvPicPr>
        <p:blipFill>
          <a:blip r:embed="rId3"/>
          <a:stretch>
            <a:fillRect/>
          </a:stretch>
        </p:blipFill>
        <p:spPr>
          <a:xfrm>
            <a:off x="5656705" y="1380744"/>
            <a:ext cx="6328413" cy="3385700"/>
          </a:xfrm>
          <a:prstGeom prst="rect">
            <a:avLst/>
          </a:prstGeom>
        </p:spPr>
      </p:pic>
    </p:spTree>
    <p:extLst>
      <p:ext uri="{BB962C8B-B14F-4D97-AF65-F5344CB8AC3E}">
        <p14:creationId xmlns:p14="http://schemas.microsoft.com/office/powerpoint/2010/main" val="4210460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A700-84B4-3443-6445-306B97DBC4E4}"/>
              </a:ext>
            </a:extLst>
          </p:cNvPr>
          <p:cNvSpPr>
            <a:spLocks noGrp="1"/>
          </p:cNvSpPr>
          <p:nvPr>
            <p:ph type="title"/>
          </p:nvPr>
        </p:nvSpPr>
        <p:spPr>
          <a:xfrm>
            <a:off x="206188" y="351678"/>
            <a:ext cx="11985811" cy="1325563"/>
          </a:xfrm>
        </p:spPr>
        <p:txBody>
          <a:bodyPr/>
          <a:lstStyle/>
          <a:p>
            <a:r>
              <a:rPr lang="en-US" dirty="0"/>
              <a:t>Infrastructure!</a:t>
            </a:r>
            <a:br>
              <a:rPr lang="en-US" dirty="0"/>
            </a:br>
            <a:r>
              <a:rPr lang="en-US" dirty="0"/>
              <a:t>Use other people’s computers</a:t>
            </a:r>
          </a:p>
        </p:txBody>
      </p:sp>
      <p:pic>
        <p:nvPicPr>
          <p:cNvPr id="4" name="Content Placeholder 3">
            <a:extLst>
              <a:ext uri="{FF2B5EF4-FFF2-40B4-BE49-F238E27FC236}">
                <a16:creationId xmlns:a16="http://schemas.microsoft.com/office/drawing/2014/main" id="{18DE1226-F0D4-38D2-F55B-5A199785D5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6188" y="1958355"/>
            <a:ext cx="4975049" cy="3383034"/>
          </a:xfrm>
          <a:prstGeom prst="rect">
            <a:avLst/>
          </a:prstGeom>
        </p:spPr>
      </p:pic>
      <p:pic>
        <p:nvPicPr>
          <p:cNvPr id="5" name="Content Placeholder 3">
            <a:extLst>
              <a:ext uri="{FF2B5EF4-FFF2-40B4-BE49-F238E27FC236}">
                <a16:creationId xmlns:a16="http://schemas.microsoft.com/office/drawing/2014/main" id="{562BA8A0-7AD9-5AF4-6F6A-1B6A75264653}"/>
              </a:ext>
            </a:extLst>
          </p:cNvPr>
          <p:cNvPicPr>
            <a:picLocks noGrp="1" noChangeAspect="1"/>
          </p:cNvPicPr>
          <p:nvPr>
            <p:ph idx="1"/>
          </p:nvPr>
        </p:nvPicPr>
        <p:blipFill>
          <a:blip r:embed="rId4" cstate="print">
            <a:extLst>
              <a:ext uri="{BEBA8EAE-BF5A-486C-A8C5-ECC9F3942E4B}">
                <a14:imgProps xmlns:a14="http://schemas.microsoft.com/office/drawing/2010/main">
                  <a14:imgLayer r:embed="rId5">
                    <a14:imgEffect>
                      <a14:backgroundRemoval t="0" b="98884" l="7243" r="98994">
                        <a14:foregroundMark x1="44819" y1="86012" x2="42203" y2="97247"/>
                        <a14:foregroundMark x1="42203" y1="97247" x2="8048" y2="96354"/>
                        <a14:foregroundMark x1="8048" y1="96354" x2="201" y2="77753"/>
                        <a14:foregroundMark x1="201" y1="77753" x2="3722" y2="10268"/>
                        <a14:foregroundMark x1="3722" y1="10268" x2="19970" y2="1339"/>
                        <a14:foregroundMark x1="19970" y1="1339" x2="33602" y2="372"/>
                        <a14:foregroundMark x1="33602" y1="372" x2="87274" y2="7366"/>
                        <a14:foregroundMark x1="87274" y1="7366" x2="88129" y2="50149"/>
                        <a14:foregroundMark x1="88129" y1="50149" x2="85412" y2="73363"/>
                        <a14:foregroundMark x1="85412" y1="73363" x2="66147" y2="98810"/>
                        <a14:foregroundMark x1="66147" y1="98810" x2="66147" y2="98810"/>
                        <a14:foregroundMark x1="74799" y1="86012" x2="88194" y2="86290"/>
                        <a14:foregroundMark x1="88569" y1="86634" x2="95121" y2="82887"/>
                        <a14:foregroundMark x1="95121" y1="82887" x2="98340" y2="74033"/>
                        <a14:foregroundMark x1="98340" y1="74033" x2="96680" y2="11384"/>
                        <a14:foregroundMark x1="96680" y1="11384" x2="88330" y2="1786"/>
                        <a14:foregroundMark x1="88330" y1="1786" x2="51861" y2="2232"/>
                        <a14:foregroundMark x1="51861" y1="2232" x2="26509" y2="20908"/>
                        <a14:foregroundMark x1="26509" y1="20908" x2="21026" y2="42932"/>
                        <a14:foregroundMark x1="21026" y1="42932" x2="10714" y2="58185"/>
                        <a14:foregroundMark x1="10714" y1="58185" x2="8652" y2="79390"/>
                        <a14:foregroundMark x1="8652" y1="79390" x2="3421" y2="98214"/>
                        <a14:foregroundMark x1="3421" y1="98214" x2="44014" y2="98884"/>
                        <a14:foregroundMark x1="44014" y1="98884" x2="56187" y2="97619"/>
                        <a14:foregroundMark x1="56187" y1="97619" x2="60714" y2="98810"/>
                        <a14:foregroundMark x1="25553" y1="3943" x2="12173" y2="298"/>
                        <a14:foregroundMark x1="12173" y1="298" x2="3370" y2="1339"/>
                        <a14:foregroundMark x1="3370" y1="1339" x2="4628" y2="25521"/>
                        <a14:foregroundMark x1="4628" y1="25521" x2="7193" y2="35417"/>
                        <a14:foregroundMark x1="7193" y1="35417" x2="13682" y2="43304"/>
                        <a14:foregroundMark x1="13682" y1="43304" x2="25805" y2="35640"/>
                        <a14:foregroundMark x1="25805" y1="35640" x2="29879" y2="28348"/>
                        <a14:foregroundMark x1="29879" y1="28348" x2="29225" y2="17560"/>
                        <a14:foregroundMark x1="29225" y1="17560" x2="24497" y2="4018"/>
                        <a14:foregroundMark x1="24497" y1="4018" x2="23340" y2="3051"/>
                        <a14:foregroundMark x1="12072" y1="1860" x2="5885" y2="5357"/>
                        <a14:foregroundMark x1="5885" y1="5357" x2="5433" y2="35045"/>
                        <a14:foregroundMark x1="5433" y1="35045" x2="8048" y2="43229"/>
                        <a14:foregroundMark x1="8048" y1="43229" x2="18964" y2="40104"/>
                        <a14:foregroundMark x1="18964" y1="40104" x2="26358" y2="25000"/>
                        <a14:foregroundMark x1="26358" y1="25000" x2="28521" y2="12054"/>
                        <a14:foregroundMark x1="28521" y1="12054" x2="27364" y2="74"/>
                        <a14:foregroundMark x1="9658" y1="967" x2="7042" y2="11905"/>
                        <a14:foregroundMark x1="7042" y1="11905" x2="7243" y2="32589"/>
                        <a14:foregroundMark x1="7243" y1="32589" x2="15091" y2="36384"/>
                        <a14:foregroundMark x1="15091" y1="36384" x2="21781" y2="34747"/>
                        <a14:foregroundMark x1="21781" y1="34747" x2="26559" y2="28943"/>
                        <a14:foregroundMark x1="26559" y1="28943" x2="23742" y2="17188"/>
                        <a14:foregroundMark x1="23742" y1="17188" x2="18913" y2="8408"/>
                        <a14:foregroundMark x1="18913" y1="8408" x2="8652" y2="967"/>
                        <a14:foregroundMark x1="13682" y1="11682" x2="11871" y2="23438"/>
                        <a14:foregroundMark x1="11871" y1="23438" x2="12525" y2="6771"/>
                        <a14:foregroundMark x1="12525" y1="6771" x2="12827" y2="17039"/>
                        <a14:foregroundMark x1="12827" y1="17039" x2="11469" y2="7738"/>
                        <a14:foregroundMark x1="11469" y1="7738" x2="16499" y2="32664"/>
                        <a14:foregroundMark x1="16499" y1="32664" x2="14235" y2="20908"/>
                        <a14:foregroundMark x1="14235" y1="20908" x2="16499" y2="27158"/>
                        <a14:foregroundMark x1="16097" y1="38467" x2="20976" y2="74479"/>
                        <a14:foregroundMark x1="20976" y1="74479" x2="17706" y2="60491"/>
                        <a14:foregroundMark x1="17706" y1="60491" x2="17907" y2="45982"/>
                        <a14:foregroundMark x1="17907" y1="45982" x2="20121" y2="57813"/>
                        <a14:foregroundMark x1="31992" y1="62872" x2="25352" y2="63170"/>
                        <a14:foregroundMark x1="25352" y1="63170" x2="31640" y2="62351"/>
                        <a14:foregroundMark x1="31640" y1="62351" x2="27364" y2="75372"/>
                        <a14:foregroundMark x1="27364" y1="75372" x2="25252" y2="65551"/>
                        <a14:foregroundMark x1="25252" y1="65551" x2="25553" y2="67634"/>
                        <a14:foregroundMark x1="22736" y1="59301" x2="29779" y2="57515"/>
                        <a14:foregroundMark x1="29779" y1="57515" x2="34457" y2="64063"/>
                        <a14:foregroundMark x1="34457" y1="64063" x2="34608" y2="73661"/>
                        <a14:foregroundMark x1="34608" y1="73661" x2="31137" y2="81994"/>
                        <a14:foregroundMark x1="31137" y1="81994" x2="30382" y2="82217"/>
                        <a14:foregroundMark x1="32596" y1="86905" x2="40191" y2="79762"/>
                        <a14:foregroundMark x1="40191" y1="79762" x2="53773" y2="55729"/>
                        <a14:foregroundMark x1="53773" y1="55729" x2="60161" y2="50149"/>
                        <a14:foregroundMark x1="60161" y1="50149" x2="60312" y2="50372"/>
                        <a14:foregroundMark x1="91298" y1="66146" x2="98692" y2="63021"/>
                        <a14:foregroundMark x1="98692" y1="63021" x2="95070" y2="74405"/>
                        <a14:foregroundMark x1="95070" y1="74405" x2="89789" y2="70387"/>
                        <a14:foregroundMark x1="89789" y1="70387" x2="93109" y2="74182"/>
                        <a14:foregroundMark x1="85664" y1="53348" x2="93561" y2="72321"/>
                        <a14:foregroundMark x1="93561" y1="72321" x2="98390" y2="77753"/>
                        <a14:foregroundMark x1="98390" y1="77753" x2="98994" y2="64063"/>
                        <a14:foregroundMark x1="98994" y1="64063" x2="92555" y2="57887"/>
                        <a14:foregroundMark x1="92555" y1="57887" x2="84054" y2="56324"/>
                        <a14:foregroundMark x1="30181" y1="73884" x2="13229" y2="77232"/>
                        <a14:foregroundMark x1="13229" y1="77232" x2="9507" y2="85268"/>
                        <a14:foregroundMark x1="9507" y1="85268" x2="14638" y2="91071"/>
                        <a14:foregroundMark x1="14638" y1="91071" x2="25855" y2="92262"/>
                        <a14:foregroundMark x1="25855" y1="92262" x2="31590" y2="88839"/>
                        <a14:foregroundMark x1="31590" y1="88839" x2="29427" y2="80506"/>
                        <a14:foregroundMark x1="29427" y1="80506" x2="22736" y2="75372"/>
                        <a14:foregroundMark x1="22736" y1="75372" x2="22736" y2="75372"/>
                        <a14:foregroundMark x1="27364" y1="78943" x2="25151" y2="87649"/>
                        <a14:foregroundMark x1="25151" y1="87649" x2="26761" y2="80432"/>
                        <a14:foregroundMark x1="26358" y1="80134" x2="23239" y2="88988"/>
                        <a14:foregroundMark x1="23239" y1="88988" x2="25553" y2="78497"/>
                        <a14:foregroundMark x1="25553" y1="78497" x2="21529" y2="89732"/>
                        <a14:foregroundMark x1="21529" y1="89732" x2="27565" y2="84301"/>
                        <a14:foregroundMark x1="49245" y1="47991" x2="51056" y2="41443"/>
                        <a14:foregroundMark x1="11268" y1="12574" x2="7646" y2="20759"/>
                        <a14:foregroundMark x1="7646" y1="20759" x2="7042" y2="29613"/>
                        <a14:foregroundMark x1="7042" y1="29613" x2="8451" y2="9077"/>
                        <a14:foregroundMark x1="8451" y1="9077" x2="7243" y2="29092"/>
                        <a14:foregroundMark x1="7243" y1="29092" x2="6841" y2="17188"/>
                        <a14:foregroundMark x1="6841" y1="17188" x2="7646" y2="30283"/>
                        <a14:foregroundMark x1="7646" y1="30283" x2="7646" y2="10119"/>
                        <a14:foregroundMark x1="7646" y1="10119" x2="7646" y2="21949"/>
                        <a14:foregroundMark x1="7646" y1="21949" x2="7646" y2="10789"/>
                        <a14:foregroundMark x1="7646" y1="10789" x2="7344" y2="26116"/>
                        <a14:foregroundMark x1="7344" y1="26116" x2="6539" y2="12277"/>
                        <a14:foregroundMark x1="6539" y1="12277" x2="8803" y2="23065"/>
                        <a14:foregroundMark x1="8803" y1="23065" x2="7243" y2="9896"/>
                        <a14:backgroundMark x1="95926" y1="89583" x2="88682" y2="93899"/>
                        <a14:backgroundMark x1="88682" y1="93899" x2="82948" y2="92485"/>
                        <a14:backgroundMark x1="82948" y1="92485" x2="96479" y2="88914"/>
                        <a14:backgroundMark x1="96479" y1="88914" x2="83350" y2="93973"/>
                        <a14:backgroundMark x1="83350" y1="93973" x2="94165" y2="91592"/>
                        <a14:backgroundMark x1="94165" y1="91592" x2="83753" y2="96949"/>
                        <a14:backgroundMark x1="83753" y1="96949" x2="91247" y2="90551"/>
                        <a14:backgroundMark x1="91247" y1="90551" x2="91298" y2="88690"/>
                        <a14:backgroundMark x1="95724" y1="90476" x2="81338" y2="91518"/>
                        <a14:backgroundMark x1="81338" y1="91518" x2="87928" y2="89435"/>
                        <a14:backgroundMark x1="87928" y1="89435" x2="87676" y2="88095"/>
                        <a14:backgroundMark x1="81640" y1="89881" x2="88280" y2="87202"/>
                        <a14:backgroundMark x1="88280" y1="87202" x2="94014" y2="89286"/>
                        <a14:backgroundMark x1="94014" y1="89286" x2="94115" y2="89583"/>
                      </a14:backgroundRemoval>
                    </a14:imgEffect>
                  </a14:imgLayer>
                </a14:imgProps>
              </a:ext>
              <a:ext uri="{28A0092B-C50C-407E-A947-70E740481C1C}">
                <a14:useLocalDpi xmlns:a14="http://schemas.microsoft.com/office/drawing/2010/main"/>
              </a:ext>
            </a:extLst>
          </a:blip>
          <a:stretch>
            <a:fillRect/>
          </a:stretch>
        </p:blipFill>
        <p:spPr>
          <a:xfrm>
            <a:off x="6729293" y="2088595"/>
            <a:ext cx="5144731" cy="3472692"/>
          </a:xfrm>
          <a:prstGeom prst="rect">
            <a:avLst/>
          </a:prstGeom>
        </p:spPr>
      </p:pic>
      <p:sp>
        <p:nvSpPr>
          <p:cNvPr id="6" name="Right Arrow 5">
            <a:extLst>
              <a:ext uri="{FF2B5EF4-FFF2-40B4-BE49-F238E27FC236}">
                <a16:creationId xmlns:a16="http://schemas.microsoft.com/office/drawing/2014/main" id="{9ED13FB2-CB93-57C8-3591-090123F0A38F}"/>
              </a:ext>
            </a:extLst>
          </p:cNvPr>
          <p:cNvSpPr/>
          <p:nvPr/>
        </p:nvSpPr>
        <p:spPr>
          <a:xfrm>
            <a:off x="4270342" y="3139126"/>
            <a:ext cx="3421930" cy="10840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3556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58EF23-8B47-E0FC-1AEE-E31D1757BAC7}"/>
              </a:ext>
            </a:extLst>
          </p:cNvPr>
          <p:cNvPicPr>
            <a:picLocks noChangeAspect="1"/>
          </p:cNvPicPr>
          <p:nvPr/>
        </p:nvPicPr>
        <p:blipFill>
          <a:blip r:embed="rId2"/>
          <a:stretch>
            <a:fillRect/>
          </a:stretch>
        </p:blipFill>
        <p:spPr>
          <a:xfrm>
            <a:off x="197514" y="0"/>
            <a:ext cx="11796972" cy="6858000"/>
          </a:xfrm>
          <a:prstGeom prst="rect">
            <a:avLst/>
          </a:prstGeom>
        </p:spPr>
      </p:pic>
    </p:spTree>
    <p:extLst>
      <p:ext uri="{BB962C8B-B14F-4D97-AF65-F5344CB8AC3E}">
        <p14:creationId xmlns:p14="http://schemas.microsoft.com/office/powerpoint/2010/main" val="2405573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921D28-2D8D-4E3F-0454-2F42C50A12EC}"/>
              </a:ext>
            </a:extLst>
          </p:cNvPr>
          <p:cNvPicPr>
            <a:picLocks noChangeAspect="1"/>
          </p:cNvPicPr>
          <p:nvPr/>
        </p:nvPicPr>
        <p:blipFill>
          <a:blip r:embed="rId2"/>
          <a:stretch>
            <a:fillRect/>
          </a:stretch>
        </p:blipFill>
        <p:spPr>
          <a:xfrm>
            <a:off x="0" y="662452"/>
            <a:ext cx="12192000" cy="5533095"/>
          </a:xfrm>
          <a:prstGeom prst="rect">
            <a:avLst/>
          </a:prstGeom>
        </p:spPr>
      </p:pic>
    </p:spTree>
    <p:extLst>
      <p:ext uri="{BB962C8B-B14F-4D97-AF65-F5344CB8AC3E}">
        <p14:creationId xmlns:p14="http://schemas.microsoft.com/office/powerpoint/2010/main" val="41150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00D24D-F2EB-F932-C815-60378D849788}"/>
              </a:ext>
            </a:extLst>
          </p:cNvPr>
          <p:cNvSpPr>
            <a:spLocks noGrp="1"/>
          </p:cNvSpPr>
          <p:nvPr>
            <p:ph idx="1"/>
          </p:nvPr>
        </p:nvSpPr>
        <p:spPr>
          <a:xfrm>
            <a:off x="1877960" y="2064774"/>
            <a:ext cx="8581103" cy="4259673"/>
          </a:xfrm>
        </p:spPr>
        <p:txBody>
          <a:bodyPr/>
          <a:lstStyle/>
          <a:p>
            <a:pPr marL="0" indent="0" algn="ctr">
              <a:buNone/>
            </a:pPr>
            <a:r>
              <a:rPr lang="en-US" i="1" dirty="0"/>
              <a:t>I don’t want a million talks about ”how I hacked this thing”, I want to see people building things too.</a:t>
            </a:r>
          </a:p>
          <a:p>
            <a:pPr marL="0" indent="0" algn="ctr">
              <a:buNone/>
            </a:pPr>
            <a:endParaRPr lang="en-US" i="1" dirty="0"/>
          </a:p>
          <a:p>
            <a:pPr marL="0" indent="0" algn="ctr">
              <a:buNone/>
            </a:pPr>
            <a:r>
              <a:rPr lang="en-US" i="1" dirty="0"/>
              <a:t>- Bruce Potter</a:t>
            </a:r>
          </a:p>
          <a:p>
            <a:pPr marL="0" indent="0" algn="ctr">
              <a:buNone/>
            </a:pPr>
            <a:r>
              <a:rPr lang="en-US" i="1" dirty="0"/>
              <a:t>(probably)</a:t>
            </a:r>
          </a:p>
        </p:txBody>
      </p:sp>
    </p:spTree>
    <p:extLst>
      <p:ext uri="{BB962C8B-B14F-4D97-AF65-F5344CB8AC3E}">
        <p14:creationId xmlns:p14="http://schemas.microsoft.com/office/powerpoint/2010/main" val="327292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491E-F615-BC38-9652-4601E5017687}"/>
              </a:ext>
            </a:extLst>
          </p:cNvPr>
          <p:cNvSpPr>
            <a:spLocks noGrp="1"/>
          </p:cNvSpPr>
          <p:nvPr>
            <p:ph type="title"/>
          </p:nvPr>
        </p:nvSpPr>
        <p:spPr/>
        <p:txBody>
          <a:bodyPr/>
          <a:lstStyle/>
          <a:p>
            <a:r>
              <a:rPr lang="en-US" dirty="0"/>
              <a:t>Infrastructure!</a:t>
            </a:r>
            <a:br>
              <a:rPr lang="en-US" dirty="0"/>
            </a:br>
            <a:r>
              <a:rPr lang="en-US" dirty="0"/>
              <a:t>Using Google’s computers!</a:t>
            </a:r>
          </a:p>
        </p:txBody>
      </p:sp>
      <p:pic>
        <p:nvPicPr>
          <p:cNvPr id="4" name="Content Placeholder 3">
            <a:extLst>
              <a:ext uri="{FF2B5EF4-FFF2-40B4-BE49-F238E27FC236}">
                <a16:creationId xmlns:a16="http://schemas.microsoft.com/office/drawing/2014/main" id="{EFE971BC-B994-0D9C-E300-009C7E5F2400}"/>
              </a:ext>
            </a:extLst>
          </p:cNvPr>
          <p:cNvPicPr>
            <a:picLocks noGrp="1" noChangeAspect="1"/>
          </p:cNvPicPr>
          <p:nvPr>
            <p:ph idx="1"/>
          </p:nvPr>
        </p:nvPicPr>
        <p:blipFill>
          <a:blip r:embed="rId3"/>
          <a:stretch>
            <a:fillRect/>
          </a:stretch>
        </p:blipFill>
        <p:spPr>
          <a:xfrm>
            <a:off x="1931285" y="1690688"/>
            <a:ext cx="7938579" cy="4904616"/>
          </a:xfrm>
          <a:prstGeom prst="rect">
            <a:avLst/>
          </a:prstGeom>
        </p:spPr>
      </p:pic>
    </p:spTree>
    <p:extLst>
      <p:ext uri="{BB962C8B-B14F-4D97-AF65-F5344CB8AC3E}">
        <p14:creationId xmlns:p14="http://schemas.microsoft.com/office/powerpoint/2010/main" val="3647398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80FCE-2F00-DEB4-BD82-647ED33146A2}"/>
              </a:ext>
            </a:extLst>
          </p:cNvPr>
          <p:cNvSpPr>
            <a:spLocks noGrp="1"/>
          </p:cNvSpPr>
          <p:nvPr>
            <p:ph type="title"/>
          </p:nvPr>
        </p:nvSpPr>
        <p:spPr/>
        <p:txBody>
          <a:bodyPr/>
          <a:lstStyle/>
          <a:p>
            <a:r>
              <a:rPr lang="en-US" dirty="0"/>
              <a:t>Rabbit hole stuff</a:t>
            </a:r>
          </a:p>
        </p:txBody>
      </p:sp>
      <p:sp>
        <p:nvSpPr>
          <p:cNvPr id="3" name="Content Placeholder 2">
            <a:extLst>
              <a:ext uri="{FF2B5EF4-FFF2-40B4-BE49-F238E27FC236}">
                <a16:creationId xmlns:a16="http://schemas.microsoft.com/office/drawing/2014/main" id="{F0B1B80F-CF0C-B74A-D0A0-EC4E02037031}"/>
              </a:ext>
            </a:extLst>
          </p:cNvPr>
          <p:cNvSpPr>
            <a:spLocks noGrp="1"/>
          </p:cNvSpPr>
          <p:nvPr>
            <p:ph idx="1"/>
          </p:nvPr>
        </p:nvSpPr>
        <p:spPr/>
        <p:txBody>
          <a:bodyPr>
            <a:normAutofit lnSpcReduction="10000"/>
          </a:bodyPr>
          <a:lstStyle/>
          <a:p>
            <a:r>
              <a:rPr lang="en-US" dirty="0"/>
              <a:t>Create your own packet core</a:t>
            </a:r>
          </a:p>
          <a:p>
            <a:pPr lvl="1"/>
            <a:r>
              <a:rPr lang="en-US" dirty="0"/>
              <a:t>Make your own packet core with </a:t>
            </a:r>
            <a:r>
              <a:rPr lang="en-US" dirty="0">
                <a:hlinkClick r:id="rId3"/>
              </a:rPr>
              <a:t>magma</a:t>
            </a:r>
            <a:endParaRPr lang="en-US" dirty="0"/>
          </a:p>
          <a:p>
            <a:pPr lvl="1"/>
            <a:r>
              <a:rPr lang="en-US" dirty="0" err="1"/>
              <a:t>OpenSource</a:t>
            </a:r>
            <a:r>
              <a:rPr lang="en-US" dirty="0"/>
              <a:t> “packet core” solution</a:t>
            </a:r>
          </a:p>
          <a:p>
            <a:pPr lvl="1"/>
            <a:r>
              <a:rPr lang="en-US" dirty="0"/>
              <a:t>You will need “programmable SIM cards”</a:t>
            </a:r>
          </a:p>
          <a:p>
            <a:pPr lvl="2"/>
            <a:r>
              <a:rPr lang="en-US" dirty="0"/>
              <a:t>(if you figure out how to </a:t>
            </a:r>
            <a:r>
              <a:rPr lang="en-US" dirty="0" err="1"/>
              <a:t>eSIM</a:t>
            </a:r>
            <a:r>
              <a:rPr lang="en-US" dirty="0"/>
              <a:t> please tell me)</a:t>
            </a:r>
          </a:p>
          <a:p>
            <a:r>
              <a:rPr lang="en-US" dirty="0"/>
              <a:t>Go faraday mode to hack stuff</a:t>
            </a:r>
          </a:p>
          <a:p>
            <a:pPr lvl="1"/>
            <a:r>
              <a:rPr lang="en-US" dirty="0" err="1"/>
              <a:t>BladeRF</a:t>
            </a:r>
            <a:endParaRPr lang="en-US" dirty="0"/>
          </a:p>
          <a:p>
            <a:pPr lvl="1"/>
            <a:r>
              <a:rPr lang="en-US" dirty="0">
                <a:hlinkClick r:id="rId4"/>
              </a:rPr>
              <a:t>SRSRan</a:t>
            </a:r>
            <a:endParaRPr lang="en-US" dirty="0"/>
          </a:p>
          <a:p>
            <a:pPr lvl="1"/>
            <a:r>
              <a:rPr lang="en-US" dirty="0"/>
              <a:t>More info with beers</a:t>
            </a:r>
          </a:p>
          <a:p>
            <a:r>
              <a:rPr lang="en-US" dirty="0"/>
              <a:t>Use VOIP Providers to provide cheap calling and SMS</a:t>
            </a:r>
          </a:p>
          <a:p>
            <a:pPr lvl="1"/>
            <a:r>
              <a:rPr lang="en-US" dirty="0" err="1"/>
              <a:t>Voip.ms</a:t>
            </a:r>
            <a:endParaRPr lang="en-US" dirty="0"/>
          </a:p>
        </p:txBody>
      </p:sp>
    </p:spTree>
    <p:extLst>
      <p:ext uri="{BB962C8B-B14F-4D97-AF65-F5344CB8AC3E}">
        <p14:creationId xmlns:p14="http://schemas.microsoft.com/office/powerpoint/2010/main" val="3876887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C4E7-2D35-F4CC-317A-19D04B66F2F3}"/>
              </a:ext>
            </a:extLst>
          </p:cNvPr>
          <p:cNvSpPr>
            <a:spLocks noGrp="1"/>
          </p:cNvSpPr>
          <p:nvPr>
            <p:ph type="title"/>
          </p:nvPr>
        </p:nvSpPr>
        <p:spPr/>
        <p:txBody>
          <a:bodyPr/>
          <a:lstStyle/>
          <a:p>
            <a:r>
              <a:rPr lang="en-US" dirty="0"/>
              <a:t>TL;DR</a:t>
            </a:r>
          </a:p>
        </p:txBody>
      </p:sp>
      <p:sp>
        <p:nvSpPr>
          <p:cNvPr id="3" name="Content Placeholder 2">
            <a:extLst>
              <a:ext uri="{FF2B5EF4-FFF2-40B4-BE49-F238E27FC236}">
                <a16:creationId xmlns:a16="http://schemas.microsoft.com/office/drawing/2014/main" id="{3B885D91-472D-BAB4-D462-A43408EAA4DD}"/>
              </a:ext>
            </a:extLst>
          </p:cNvPr>
          <p:cNvSpPr>
            <a:spLocks noGrp="1"/>
          </p:cNvSpPr>
          <p:nvPr>
            <p:ph idx="1"/>
          </p:nvPr>
        </p:nvSpPr>
        <p:spPr/>
        <p:txBody>
          <a:bodyPr/>
          <a:lstStyle/>
          <a:p>
            <a:r>
              <a:rPr lang="en-US" dirty="0"/>
              <a:t>Get a Certified Product Installer training and certificate for $600</a:t>
            </a:r>
          </a:p>
          <a:p>
            <a:r>
              <a:rPr lang="en-US" dirty="0"/>
              <a:t>Buy your CBRS LTE Gear from  someone like </a:t>
            </a:r>
            <a:r>
              <a:rPr lang="en-US" dirty="0" err="1"/>
              <a:t>Baicell</a:t>
            </a:r>
            <a:endParaRPr lang="en-US" dirty="0"/>
          </a:p>
          <a:p>
            <a:r>
              <a:rPr lang="en-US" dirty="0"/>
              <a:t>Register your devices with a SAS Provider (like Google)</a:t>
            </a:r>
          </a:p>
          <a:p>
            <a:r>
              <a:rPr lang="en-US" dirty="0"/>
              <a:t>Register your devices with a cloud managed packet core</a:t>
            </a:r>
          </a:p>
          <a:p>
            <a:r>
              <a:rPr lang="en-US" dirty="0"/>
              <a:t>Activate SIM card</a:t>
            </a:r>
          </a:p>
          <a:p>
            <a:r>
              <a:rPr lang="en-US" dirty="0"/>
              <a:t>Have LTE network </a:t>
            </a:r>
          </a:p>
        </p:txBody>
      </p:sp>
    </p:spTree>
    <p:extLst>
      <p:ext uri="{BB962C8B-B14F-4D97-AF65-F5344CB8AC3E}">
        <p14:creationId xmlns:p14="http://schemas.microsoft.com/office/powerpoint/2010/main" val="3163458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BBE33-0600-3ADD-8A7B-CEF0EE847B96}"/>
              </a:ext>
            </a:extLst>
          </p:cNvPr>
          <p:cNvSpPr>
            <a:spLocks noGrp="1"/>
          </p:cNvSpPr>
          <p:nvPr>
            <p:ph type="title"/>
          </p:nvPr>
        </p:nvSpPr>
        <p:spPr>
          <a:xfrm>
            <a:off x="121381" y="114272"/>
            <a:ext cx="10515600" cy="1325563"/>
          </a:xfrm>
        </p:spPr>
        <p:txBody>
          <a:bodyPr/>
          <a:lstStyle/>
          <a:p>
            <a:r>
              <a:rPr lang="en-US" dirty="0"/>
              <a:t>Thanks to</a:t>
            </a:r>
          </a:p>
        </p:txBody>
      </p:sp>
      <p:sp>
        <p:nvSpPr>
          <p:cNvPr id="3" name="Content Placeholder 2">
            <a:extLst>
              <a:ext uri="{FF2B5EF4-FFF2-40B4-BE49-F238E27FC236}">
                <a16:creationId xmlns:a16="http://schemas.microsoft.com/office/drawing/2014/main" id="{E5938C34-9BEE-FCA5-8261-D995D9DA46A6}"/>
              </a:ext>
            </a:extLst>
          </p:cNvPr>
          <p:cNvSpPr>
            <a:spLocks noGrp="1"/>
          </p:cNvSpPr>
          <p:nvPr>
            <p:ph idx="1"/>
          </p:nvPr>
        </p:nvSpPr>
        <p:spPr>
          <a:xfrm>
            <a:off x="121381" y="1110896"/>
            <a:ext cx="10515600" cy="955371"/>
          </a:xfrm>
        </p:spPr>
        <p:txBody>
          <a:bodyPr>
            <a:normAutofit fontScale="62500" lnSpcReduction="20000"/>
          </a:bodyPr>
          <a:lstStyle/>
          <a:p>
            <a:r>
              <a:rPr lang="en-US" dirty="0"/>
              <a:t>The Hacker Initiative (</a:t>
            </a:r>
            <a:r>
              <a:rPr lang="en-US" dirty="0">
                <a:hlinkClick r:id="rId3"/>
              </a:rPr>
              <a:t>https://hackerinitiative.org/</a:t>
            </a:r>
            <a:r>
              <a:rPr lang="en-US" dirty="0"/>
              <a:t>)</a:t>
            </a:r>
          </a:p>
          <a:p>
            <a:r>
              <a:rPr lang="en-US" dirty="0"/>
              <a:t>Boston Security Meetup</a:t>
            </a:r>
          </a:p>
          <a:p>
            <a:r>
              <a:rPr lang="en-US" dirty="0"/>
              <a:t>Shmoo Group</a:t>
            </a:r>
          </a:p>
        </p:txBody>
      </p:sp>
      <p:sp>
        <p:nvSpPr>
          <p:cNvPr id="4" name="Title 1">
            <a:extLst>
              <a:ext uri="{FF2B5EF4-FFF2-40B4-BE49-F238E27FC236}">
                <a16:creationId xmlns:a16="http://schemas.microsoft.com/office/drawing/2014/main" id="{2980A4D8-90C1-4CF8-2A3F-21E161F4ABF7}"/>
              </a:ext>
            </a:extLst>
          </p:cNvPr>
          <p:cNvSpPr txBox="1">
            <a:spLocks/>
          </p:cNvSpPr>
          <p:nvPr/>
        </p:nvSpPr>
        <p:spPr>
          <a:xfrm>
            <a:off x="121381" y="182393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Resources</a:t>
            </a:r>
          </a:p>
        </p:txBody>
      </p:sp>
      <p:sp>
        <p:nvSpPr>
          <p:cNvPr id="5" name="Content Placeholder 2">
            <a:extLst>
              <a:ext uri="{FF2B5EF4-FFF2-40B4-BE49-F238E27FC236}">
                <a16:creationId xmlns:a16="http://schemas.microsoft.com/office/drawing/2014/main" id="{92A9F91D-BAE6-F3F8-6539-36A3EBDA97B9}"/>
              </a:ext>
            </a:extLst>
          </p:cNvPr>
          <p:cNvSpPr txBox="1">
            <a:spLocks/>
          </p:cNvSpPr>
          <p:nvPr/>
        </p:nvSpPr>
        <p:spPr>
          <a:xfrm>
            <a:off x="838200" y="34290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Font typeface="Arial" panose="020B0604020202020204" pitchFamily="34" charset="0"/>
              <a:buNone/>
            </a:pPr>
            <a:endParaRPr lang="en-US" dirty="0"/>
          </a:p>
          <a:p>
            <a:endParaRPr lang="en-US" dirty="0"/>
          </a:p>
        </p:txBody>
      </p:sp>
      <p:sp>
        <p:nvSpPr>
          <p:cNvPr id="9" name="Content Placeholder 2">
            <a:extLst>
              <a:ext uri="{FF2B5EF4-FFF2-40B4-BE49-F238E27FC236}">
                <a16:creationId xmlns:a16="http://schemas.microsoft.com/office/drawing/2014/main" id="{71F4C066-82A1-570B-7884-F5D5AF60345E}"/>
              </a:ext>
            </a:extLst>
          </p:cNvPr>
          <p:cNvSpPr txBox="1">
            <a:spLocks/>
          </p:cNvSpPr>
          <p:nvPr/>
        </p:nvSpPr>
        <p:spPr>
          <a:xfrm>
            <a:off x="121381" y="2870002"/>
            <a:ext cx="12070619" cy="380592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4"/>
              </a:rPr>
              <a:t>https://www.google.com/get/spectrumdatabase/sas/</a:t>
            </a:r>
            <a:endParaRPr lang="en-US" dirty="0"/>
          </a:p>
          <a:p>
            <a:r>
              <a:rPr lang="en-US" dirty="0">
                <a:hlinkClick r:id="rId5"/>
              </a:rPr>
              <a:t>https://www.coursera.org/learn/google-cbrs-cpi-training</a:t>
            </a:r>
            <a:endParaRPr lang="en-US" dirty="0"/>
          </a:p>
          <a:p>
            <a:r>
              <a:rPr lang="en-US" dirty="0">
                <a:hlinkClick r:id="rId6"/>
              </a:rPr>
              <a:t>https://blinqnetworks.com</a:t>
            </a:r>
            <a:endParaRPr lang="en-US" dirty="0"/>
          </a:p>
          <a:p>
            <a:r>
              <a:rPr lang="en-US" dirty="0">
                <a:hlinkClick r:id="rId7"/>
              </a:rPr>
              <a:t>https://na.baicells.com/</a:t>
            </a:r>
            <a:endParaRPr lang="en-US" dirty="0"/>
          </a:p>
          <a:p>
            <a:r>
              <a:rPr lang="en-US" dirty="0">
                <a:hlinkClick r:id="rId8"/>
              </a:rPr>
              <a:t>https://www.srslte.com/</a:t>
            </a:r>
            <a:endParaRPr lang="en-US" dirty="0"/>
          </a:p>
          <a:p>
            <a:r>
              <a:rPr lang="en-US" dirty="0">
                <a:hlinkClick r:id="rId9"/>
              </a:rPr>
              <a:t>https://www.gsma.com/services/esimdiscovery-smdp/</a:t>
            </a:r>
            <a:endParaRPr lang="en-US" dirty="0"/>
          </a:p>
          <a:p>
            <a:r>
              <a:rPr lang="en-US" dirty="0">
                <a:hlinkClick r:id="rId10"/>
              </a:rPr>
              <a:t>https://github.com/nobletrout/plaintext_LTE/blob/main/IM_TOO_YOUNG_TO_DIE.md</a:t>
            </a:r>
            <a:endParaRPr lang="en-US" dirty="0"/>
          </a:p>
          <a:p>
            <a:r>
              <a:rPr lang="en-US" dirty="0">
                <a:hlinkClick r:id="rId11"/>
              </a:rPr>
              <a:t>Feds</a:t>
            </a:r>
            <a:endParaRPr lang="en-US" dirty="0"/>
          </a:p>
          <a:p>
            <a:r>
              <a:rPr lang="en-US" dirty="0">
                <a:hlinkClick r:id="rId12"/>
              </a:rPr>
              <a:t>https://magma.github.io/magma/docs/next/basics/prerequisites</a:t>
            </a:r>
            <a:endParaRPr lang="en-US" dirty="0"/>
          </a:p>
        </p:txBody>
      </p:sp>
    </p:spTree>
    <p:extLst>
      <p:ext uri="{BB962C8B-B14F-4D97-AF65-F5344CB8AC3E}">
        <p14:creationId xmlns:p14="http://schemas.microsoft.com/office/powerpoint/2010/main" val="145774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07C7-29FA-1478-8B33-998EE56F6179}"/>
              </a:ext>
            </a:extLst>
          </p:cNvPr>
          <p:cNvSpPr>
            <a:spLocks noGrp="1"/>
          </p:cNvSpPr>
          <p:nvPr>
            <p:ph type="title"/>
          </p:nvPr>
        </p:nvSpPr>
        <p:spPr/>
        <p:txBody>
          <a:bodyPr/>
          <a:lstStyle/>
          <a:p>
            <a:r>
              <a:rPr lang="en-US" dirty="0"/>
              <a:t>Relevant Background Information</a:t>
            </a:r>
          </a:p>
        </p:txBody>
      </p:sp>
      <p:sp>
        <p:nvSpPr>
          <p:cNvPr id="3" name="Content Placeholder 2">
            <a:extLst>
              <a:ext uri="{FF2B5EF4-FFF2-40B4-BE49-F238E27FC236}">
                <a16:creationId xmlns:a16="http://schemas.microsoft.com/office/drawing/2014/main" id="{CCE50CEC-DEA3-5EE1-0399-47B72748D850}"/>
              </a:ext>
            </a:extLst>
          </p:cNvPr>
          <p:cNvSpPr>
            <a:spLocks noGrp="1"/>
          </p:cNvSpPr>
          <p:nvPr>
            <p:ph idx="1"/>
          </p:nvPr>
        </p:nvSpPr>
        <p:spPr/>
        <p:txBody>
          <a:bodyPr>
            <a:normAutofit fontScale="92500"/>
          </a:bodyPr>
          <a:lstStyle/>
          <a:p>
            <a:r>
              <a:rPr lang="en-US" dirty="0"/>
              <a:t>I’ve done some 4G/5G things</a:t>
            </a:r>
          </a:p>
          <a:p>
            <a:pPr lvl="1"/>
            <a:r>
              <a:rPr lang="en-US" dirty="0"/>
              <a:t>LTE and It’s Collective Insecurity – Wall of Sheep – DC24</a:t>
            </a:r>
          </a:p>
          <a:p>
            <a:pPr lvl="1"/>
            <a:r>
              <a:rPr lang="en-US" dirty="0"/>
              <a:t>SPARROW – bouncing messages across towers – DC 29</a:t>
            </a:r>
          </a:p>
          <a:p>
            <a:pPr lvl="1"/>
            <a:r>
              <a:rPr lang="en-US" dirty="0"/>
              <a:t>Site surveys/Port Scanning of devices</a:t>
            </a:r>
          </a:p>
          <a:p>
            <a:pPr lvl="1"/>
            <a:r>
              <a:rPr lang="en-US" dirty="0"/>
              <a:t>Tested 4G networks in a previous life</a:t>
            </a:r>
          </a:p>
          <a:p>
            <a:r>
              <a:rPr lang="en-US" dirty="0"/>
              <a:t>I have a strong burning desire to be my own terrible service provider</a:t>
            </a:r>
          </a:p>
          <a:p>
            <a:r>
              <a:rPr lang="en-US" dirty="0" err="1"/>
              <a:t>srsRAN</a:t>
            </a:r>
            <a:r>
              <a:rPr lang="en-US" dirty="0"/>
              <a:t> hacking</a:t>
            </a:r>
          </a:p>
          <a:p>
            <a:r>
              <a:rPr lang="en-US" dirty="0"/>
              <a:t>I love weird, strange, esoteric, unloved protocols and systems</a:t>
            </a:r>
          </a:p>
          <a:p>
            <a:r>
              <a:rPr lang="en-US" dirty="0"/>
              <a:t>I cope with my social anxiety by submitting to CFPs and speaking publicly</a:t>
            </a:r>
          </a:p>
        </p:txBody>
      </p:sp>
    </p:spTree>
    <p:extLst>
      <p:ext uri="{BB962C8B-B14F-4D97-AF65-F5344CB8AC3E}">
        <p14:creationId xmlns:p14="http://schemas.microsoft.com/office/powerpoint/2010/main" val="431682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157A3-3106-96B1-AFFD-E108F1D385F8}"/>
              </a:ext>
            </a:extLst>
          </p:cNvPr>
          <p:cNvSpPr>
            <a:spLocks noGrp="1"/>
          </p:cNvSpPr>
          <p:nvPr>
            <p:ph type="title"/>
          </p:nvPr>
        </p:nvSpPr>
        <p:spPr>
          <a:xfrm>
            <a:off x="311665" y="365125"/>
            <a:ext cx="10515600" cy="1325563"/>
          </a:xfrm>
        </p:spPr>
        <p:txBody>
          <a:bodyPr/>
          <a:lstStyle/>
          <a:p>
            <a:r>
              <a:rPr lang="en-US" dirty="0"/>
              <a:t>The challenge</a:t>
            </a:r>
          </a:p>
        </p:txBody>
      </p:sp>
      <p:pic>
        <p:nvPicPr>
          <p:cNvPr id="4" name="Content Placeholder 3">
            <a:extLst>
              <a:ext uri="{FF2B5EF4-FFF2-40B4-BE49-F238E27FC236}">
                <a16:creationId xmlns:a16="http://schemas.microsoft.com/office/drawing/2014/main" id="{B8782188-EB2E-C5E9-FCBF-8CDADE1C0959}"/>
              </a:ext>
            </a:extLst>
          </p:cNvPr>
          <p:cNvPicPr>
            <a:picLocks noGrp="1" noChangeAspect="1"/>
          </p:cNvPicPr>
          <p:nvPr>
            <p:ph idx="1"/>
          </p:nvPr>
        </p:nvPicPr>
        <p:blipFill>
          <a:blip r:embed="rId3"/>
          <a:stretch>
            <a:fillRect/>
          </a:stretch>
        </p:blipFill>
        <p:spPr>
          <a:xfrm>
            <a:off x="311665" y="2029640"/>
            <a:ext cx="10815681" cy="4064717"/>
          </a:xfrm>
          <a:prstGeom prst="rect">
            <a:avLst/>
          </a:prstGeom>
        </p:spPr>
      </p:pic>
      <p:pic>
        <p:nvPicPr>
          <p:cNvPr id="1026" name="Picture 2" descr="dailydave logo">
            <a:extLst>
              <a:ext uri="{FF2B5EF4-FFF2-40B4-BE49-F238E27FC236}">
                <a16:creationId xmlns:a16="http://schemas.microsoft.com/office/drawing/2014/main" id="{D11602EA-4567-BB5E-1842-DBAC8E94F3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0646" y="365125"/>
            <a:ext cx="1729689" cy="1729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3056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ruck with smoke coming out of it&#10;&#10;Description automatically generated">
            <a:extLst>
              <a:ext uri="{FF2B5EF4-FFF2-40B4-BE49-F238E27FC236}">
                <a16:creationId xmlns:a16="http://schemas.microsoft.com/office/drawing/2014/main" id="{1131D154-ECA9-DED5-8817-33AB14802631}"/>
              </a:ext>
            </a:extLst>
          </p:cNvPr>
          <p:cNvPicPr>
            <a:picLocks noGrp="1" noChangeAspect="1"/>
          </p:cNvPicPr>
          <p:nvPr>
            <p:ph idx="1"/>
          </p:nvPr>
        </p:nvPicPr>
        <p:blipFill>
          <a:blip r:embed="rId3"/>
          <a:stretch>
            <a:fillRect/>
          </a:stretch>
        </p:blipFill>
        <p:spPr>
          <a:xfrm>
            <a:off x="2730312" y="224245"/>
            <a:ext cx="6005915" cy="6005915"/>
          </a:xfrm>
        </p:spPr>
      </p:pic>
    </p:spTree>
    <p:extLst>
      <p:ext uri="{BB962C8B-B14F-4D97-AF65-F5344CB8AC3E}">
        <p14:creationId xmlns:p14="http://schemas.microsoft.com/office/powerpoint/2010/main" val="30761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748F-83DA-AE5D-1646-D89673E3FFC5}"/>
              </a:ext>
            </a:extLst>
          </p:cNvPr>
          <p:cNvSpPr>
            <a:spLocks noGrp="1"/>
          </p:cNvSpPr>
          <p:nvPr>
            <p:ph type="title"/>
          </p:nvPr>
        </p:nvSpPr>
        <p:spPr>
          <a:xfrm>
            <a:off x="643467" y="-87954"/>
            <a:ext cx="10905066" cy="1135737"/>
          </a:xfrm>
        </p:spPr>
        <p:txBody>
          <a:bodyPr>
            <a:normAutofit/>
          </a:bodyPr>
          <a:lstStyle/>
          <a:p>
            <a:r>
              <a:rPr lang="es-ES" sz="3600"/>
              <a:t>complejidad, ¡adiós!</a:t>
            </a:r>
            <a:br>
              <a:rPr lang="es-ES" sz="3600"/>
            </a:br>
            <a:r>
              <a:rPr lang="es-ES" sz="3600"/>
              <a:t>Remedial LTE discussion</a:t>
            </a:r>
            <a:endParaRPr lang="en-US" sz="3600"/>
          </a:p>
        </p:txBody>
      </p:sp>
      <p:sp>
        <p:nvSpPr>
          <p:cNvPr id="22" name="Content Placeholder 9">
            <a:extLst>
              <a:ext uri="{FF2B5EF4-FFF2-40B4-BE49-F238E27FC236}">
                <a16:creationId xmlns:a16="http://schemas.microsoft.com/office/drawing/2014/main" id="{1900AF7D-F37A-F540-F8F7-C0F10A438B44}"/>
              </a:ext>
            </a:extLst>
          </p:cNvPr>
          <p:cNvSpPr>
            <a:spLocks noGrp="1"/>
          </p:cNvSpPr>
          <p:nvPr>
            <p:ph idx="1"/>
          </p:nvPr>
        </p:nvSpPr>
        <p:spPr>
          <a:xfrm>
            <a:off x="0" y="1755900"/>
            <a:ext cx="4008384" cy="4393982"/>
          </a:xfrm>
        </p:spPr>
        <p:txBody>
          <a:bodyPr>
            <a:normAutofit/>
          </a:bodyPr>
          <a:lstStyle/>
          <a:p>
            <a:pPr marL="0" indent="0">
              <a:buNone/>
            </a:pPr>
            <a:r>
              <a:rPr lang="en-US" sz="2000" dirty="0"/>
              <a:t>COMPLICATED</a:t>
            </a:r>
          </a:p>
          <a:p>
            <a:pPr marL="0" indent="0">
              <a:buNone/>
            </a:pPr>
            <a:endParaRPr lang="en-US" sz="2000" dirty="0"/>
          </a:p>
          <a:p>
            <a:pPr marL="0" indent="0">
              <a:buNone/>
            </a:pPr>
            <a:r>
              <a:rPr lang="en-US" sz="2000" dirty="0"/>
              <a:t>MANY MUCH ACRONYM</a:t>
            </a:r>
          </a:p>
          <a:p>
            <a:pPr marL="0" indent="0">
              <a:buNone/>
            </a:pPr>
            <a:endParaRPr lang="en-US" sz="2000" dirty="0"/>
          </a:p>
          <a:p>
            <a:pPr marL="0" indent="0">
              <a:buNone/>
            </a:pPr>
            <a:r>
              <a:rPr lang="en-US" sz="2000" dirty="0"/>
              <a:t>NOT FUN</a:t>
            </a:r>
          </a:p>
          <a:p>
            <a:pPr marL="0" indent="0">
              <a:buNone/>
            </a:pPr>
            <a:endParaRPr lang="en-US" sz="2000" dirty="0"/>
          </a:p>
          <a:p>
            <a:pPr marL="0" indent="0">
              <a:buNone/>
            </a:pPr>
            <a:r>
              <a:rPr lang="en-US" sz="2000" dirty="0"/>
              <a:t>PUT TO SLEEP</a:t>
            </a:r>
          </a:p>
          <a:p>
            <a:pPr marL="0" indent="0">
              <a:buNone/>
            </a:pPr>
            <a:endParaRPr lang="en-US" sz="2000" dirty="0"/>
          </a:p>
          <a:p>
            <a:pPr marL="0" indent="0">
              <a:buNone/>
            </a:pPr>
            <a:r>
              <a:rPr lang="en-US" sz="2000" dirty="0"/>
              <a:t>HOW MAKE NOT SO BORING?</a:t>
            </a:r>
          </a:p>
          <a:p>
            <a:pPr marL="0" indent="0">
              <a:buNone/>
            </a:pPr>
            <a:endParaRPr lang="en-US" sz="2000" dirty="0"/>
          </a:p>
          <a:p>
            <a:pPr marL="0" indent="0">
              <a:buNone/>
            </a:pPr>
            <a:r>
              <a:rPr lang="en-US" sz="2000" dirty="0"/>
              <a:t>WORDS WORDS WORDS</a:t>
            </a:r>
          </a:p>
        </p:txBody>
      </p:sp>
      <p:pic>
        <p:nvPicPr>
          <p:cNvPr id="6" name="Content Placeholder 3">
            <a:extLst>
              <a:ext uri="{FF2B5EF4-FFF2-40B4-BE49-F238E27FC236}">
                <a16:creationId xmlns:a16="http://schemas.microsoft.com/office/drawing/2014/main" id="{642A22D5-ED9F-7A08-5A60-39FAD5521D0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46972" y="1135737"/>
            <a:ext cx="8063735" cy="5483341"/>
          </a:xfrm>
          <a:prstGeom prst="rect">
            <a:avLst/>
          </a:prstGeom>
        </p:spPr>
      </p:pic>
    </p:spTree>
    <p:extLst>
      <p:ext uri="{BB962C8B-B14F-4D97-AF65-F5344CB8AC3E}">
        <p14:creationId xmlns:p14="http://schemas.microsoft.com/office/powerpoint/2010/main" val="340714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AB6B-9D2C-1E69-07BC-2AC668E38185}"/>
              </a:ext>
            </a:extLst>
          </p:cNvPr>
          <p:cNvSpPr>
            <a:spLocks noGrp="1"/>
          </p:cNvSpPr>
          <p:nvPr>
            <p:ph type="title"/>
          </p:nvPr>
        </p:nvSpPr>
        <p:spPr>
          <a:xfrm>
            <a:off x="640080" y="325369"/>
            <a:ext cx="4807574" cy="1956841"/>
          </a:xfrm>
        </p:spPr>
        <p:txBody>
          <a:bodyPr anchor="b">
            <a:normAutofit/>
          </a:bodyPr>
          <a:lstStyle/>
          <a:p>
            <a:r>
              <a:rPr lang="en-US" sz="5400" dirty="0"/>
              <a:t>Well, this was unexpected</a:t>
            </a:r>
          </a:p>
        </p:txBody>
      </p:sp>
      <p:sp>
        <p:nvSpPr>
          <p:cNvPr id="3" name="Content Placeholder 2">
            <a:extLst>
              <a:ext uri="{FF2B5EF4-FFF2-40B4-BE49-F238E27FC236}">
                <a16:creationId xmlns:a16="http://schemas.microsoft.com/office/drawing/2014/main" id="{CBB7F8BE-B04E-02D3-C575-CC4E2E81845B}"/>
              </a:ext>
            </a:extLst>
          </p:cNvPr>
          <p:cNvSpPr>
            <a:spLocks noGrp="1"/>
          </p:cNvSpPr>
          <p:nvPr>
            <p:ph idx="1"/>
          </p:nvPr>
        </p:nvSpPr>
        <p:spPr>
          <a:xfrm>
            <a:off x="212813" y="2536723"/>
            <a:ext cx="4886077" cy="3995907"/>
          </a:xfrm>
        </p:spPr>
        <p:txBody>
          <a:bodyPr>
            <a:normAutofit/>
          </a:bodyPr>
          <a:lstStyle/>
          <a:p>
            <a:r>
              <a:rPr lang="en-US" sz="2200" dirty="0"/>
              <a:t>While researching 5G stuff, decided to scan the Internet for hosts that ”speak” 4G/5G. SCTP + GTP, that sort of stuff. See previous presentations.</a:t>
            </a:r>
          </a:p>
          <a:p>
            <a:pPr lvl="1"/>
            <a:r>
              <a:rPr lang="en-US" sz="1800" dirty="0"/>
              <a:t>https://</a:t>
            </a:r>
            <a:r>
              <a:rPr lang="en-US" sz="1800" dirty="0" err="1"/>
              <a:t>github.com</a:t>
            </a:r>
            <a:r>
              <a:rPr lang="en-US" sz="1800" dirty="0"/>
              <a:t>/</a:t>
            </a:r>
            <a:r>
              <a:rPr lang="en-US" sz="1800" dirty="0" err="1"/>
              <a:t>nobletrout</a:t>
            </a:r>
            <a:r>
              <a:rPr lang="en-US" sz="1800" dirty="0"/>
              <a:t>/</a:t>
            </a:r>
            <a:r>
              <a:rPr lang="en-US" sz="1800" dirty="0" err="1"/>
              <a:t>sctpscan</a:t>
            </a:r>
            <a:endParaRPr lang="en-US" sz="1800" dirty="0"/>
          </a:p>
          <a:p>
            <a:r>
              <a:rPr lang="en-US" sz="2200" dirty="0"/>
              <a:t>Ran into a lot expensive stuff (Ericsson), but also ran into a lot of stuff that looked like this</a:t>
            </a:r>
          </a:p>
          <a:p>
            <a:r>
              <a:rPr lang="en-US" sz="2200" dirty="0"/>
              <a:t>Web management ports on an “MME” isn’t normally a thing</a:t>
            </a:r>
          </a:p>
        </p:txBody>
      </p:sp>
      <p:pic>
        <p:nvPicPr>
          <p:cNvPr id="4" name="Picture 3">
            <a:extLst>
              <a:ext uri="{FF2B5EF4-FFF2-40B4-BE49-F238E27FC236}">
                <a16:creationId xmlns:a16="http://schemas.microsoft.com/office/drawing/2014/main" id="{C3F85040-E6B4-A167-74B1-89EC5CAA8415}"/>
              </a:ext>
            </a:extLst>
          </p:cNvPr>
          <p:cNvPicPr>
            <a:picLocks noChangeAspect="1"/>
          </p:cNvPicPr>
          <p:nvPr/>
        </p:nvPicPr>
        <p:blipFill rotWithShape="1">
          <a:blip r:embed="rId3"/>
          <a:srcRect t="7149" r="2" b="1259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589668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35BA-ED67-9105-F1A1-15C9421EC164}"/>
              </a:ext>
            </a:extLst>
          </p:cNvPr>
          <p:cNvSpPr>
            <a:spLocks noGrp="1"/>
          </p:cNvSpPr>
          <p:nvPr>
            <p:ph type="title"/>
          </p:nvPr>
        </p:nvSpPr>
        <p:spPr/>
        <p:txBody>
          <a:bodyPr/>
          <a:lstStyle/>
          <a:p>
            <a:r>
              <a:rPr lang="en-US" dirty="0"/>
              <a:t>WTF is this thing, and what does it mean?</a:t>
            </a:r>
          </a:p>
        </p:txBody>
      </p:sp>
      <p:sp>
        <p:nvSpPr>
          <p:cNvPr id="3" name="Content Placeholder 2">
            <a:extLst>
              <a:ext uri="{FF2B5EF4-FFF2-40B4-BE49-F238E27FC236}">
                <a16:creationId xmlns:a16="http://schemas.microsoft.com/office/drawing/2014/main" id="{79A07D4B-AC24-DD2F-E9AF-495949A6A65D}"/>
              </a:ext>
            </a:extLst>
          </p:cNvPr>
          <p:cNvSpPr>
            <a:spLocks noGrp="1"/>
          </p:cNvSpPr>
          <p:nvPr>
            <p:ph idx="1"/>
          </p:nvPr>
        </p:nvSpPr>
        <p:spPr/>
        <p:txBody>
          <a:bodyPr/>
          <a:lstStyle/>
          <a:p>
            <a:r>
              <a:rPr lang="en-US" dirty="0" err="1"/>
              <a:t>Baicell</a:t>
            </a:r>
            <a:r>
              <a:rPr lang="en-US" dirty="0"/>
              <a:t> is part of a (not so) new set of products to support the concept of “Private LTE”. There are other competing vendors as well.</a:t>
            </a:r>
          </a:p>
          <a:p>
            <a:r>
              <a:rPr lang="en-US" dirty="0"/>
              <a:t>CBRS – Citizens Broadband Radio Service</a:t>
            </a:r>
          </a:p>
          <a:p>
            <a:r>
              <a:rPr lang="en-US" dirty="0"/>
              <a:t>3.5 </a:t>
            </a:r>
            <a:r>
              <a:rPr lang="en-US" dirty="0" err="1"/>
              <a:t>Ghz</a:t>
            </a:r>
            <a:r>
              <a:rPr lang="en-US" dirty="0"/>
              <a:t> carved out for us to do, essentially, mobile broadband</a:t>
            </a:r>
          </a:p>
          <a:p>
            <a:r>
              <a:rPr lang="en-US" dirty="0"/>
              <a:t>Not well advertised</a:t>
            </a:r>
          </a:p>
          <a:p>
            <a:r>
              <a:rPr lang="en-US" dirty="0"/>
              <a:t>Pretty “cheap” to get into</a:t>
            </a:r>
          </a:p>
        </p:txBody>
      </p:sp>
    </p:spTree>
    <p:extLst>
      <p:ext uri="{BB962C8B-B14F-4D97-AF65-F5344CB8AC3E}">
        <p14:creationId xmlns:p14="http://schemas.microsoft.com/office/powerpoint/2010/main" val="67616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8535B-3A9A-E9E8-7144-FC6C7B8BC72A}"/>
              </a:ext>
            </a:extLst>
          </p:cNvPr>
          <p:cNvSpPr>
            <a:spLocks noGrp="1"/>
          </p:cNvSpPr>
          <p:nvPr>
            <p:ph type="title"/>
          </p:nvPr>
        </p:nvSpPr>
        <p:spPr/>
        <p:txBody>
          <a:bodyPr/>
          <a:lstStyle/>
          <a:p>
            <a:r>
              <a:rPr lang="en-US" dirty="0"/>
              <a:t>So about that Dave </a:t>
            </a:r>
            <a:r>
              <a:rPr lang="en-US" dirty="0" err="1"/>
              <a:t>Aitel</a:t>
            </a:r>
            <a:r>
              <a:rPr lang="en-US" dirty="0"/>
              <a:t> challenge</a:t>
            </a:r>
          </a:p>
        </p:txBody>
      </p:sp>
      <p:sp>
        <p:nvSpPr>
          <p:cNvPr id="3" name="Content Placeholder 2">
            <a:extLst>
              <a:ext uri="{FF2B5EF4-FFF2-40B4-BE49-F238E27FC236}">
                <a16:creationId xmlns:a16="http://schemas.microsoft.com/office/drawing/2014/main" id="{8CF40712-605A-6E93-3D36-91DBB5307DFB}"/>
              </a:ext>
            </a:extLst>
          </p:cNvPr>
          <p:cNvSpPr>
            <a:spLocks noGrp="1"/>
          </p:cNvSpPr>
          <p:nvPr>
            <p:ph idx="1"/>
          </p:nvPr>
        </p:nvSpPr>
        <p:spPr>
          <a:xfrm>
            <a:off x="838200" y="1690688"/>
            <a:ext cx="5257800" cy="4486275"/>
          </a:xfrm>
        </p:spPr>
        <p:txBody>
          <a:bodyPr/>
          <a:lstStyle/>
          <a:p>
            <a:r>
              <a:rPr lang="en-US" dirty="0"/>
              <a:t>I submitted the form to the hacker initiative </a:t>
            </a:r>
          </a:p>
          <a:p>
            <a:r>
              <a:rPr lang="en-US" dirty="0"/>
              <a:t>They sent me money</a:t>
            </a:r>
          </a:p>
          <a:p>
            <a:r>
              <a:rPr lang="en-US" dirty="0"/>
              <a:t>I built a private LTE network</a:t>
            </a:r>
          </a:p>
          <a:p>
            <a:r>
              <a:rPr lang="en-US" dirty="0"/>
              <a:t>Here’s how I did it</a:t>
            </a:r>
          </a:p>
          <a:p>
            <a:r>
              <a:rPr lang="en-US" dirty="0"/>
              <a:t>And where I want to go next</a:t>
            </a:r>
          </a:p>
          <a:p>
            <a:r>
              <a:rPr lang="en-US" dirty="0"/>
              <a:t>Remove complexity to enable more people to attempt this</a:t>
            </a:r>
          </a:p>
        </p:txBody>
      </p:sp>
      <p:pic>
        <p:nvPicPr>
          <p:cNvPr id="7" name="Picture 6" descr="A person standing in front of a fireplace&#10;&#10;Description automatically generated">
            <a:extLst>
              <a:ext uri="{FF2B5EF4-FFF2-40B4-BE49-F238E27FC236}">
                <a16:creationId xmlns:a16="http://schemas.microsoft.com/office/drawing/2014/main" id="{7E10C436-FF71-3790-4944-769C4D03C6ED}"/>
              </a:ext>
            </a:extLst>
          </p:cNvPr>
          <p:cNvPicPr>
            <a:picLocks noChangeAspect="1"/>
          </p:cNvPicPr>
          <p:nvPr/>
        </p:nvPicPr>
        <p:blipFill>
          <a:blip r:embed="rId3"/>
          <a:stretch>
            <a:fillRect/>
          </a:stretch>
        </p:blipFill>
        <p:spPr>
          <a:xfrm>
            <a:off x="6372521" y="1601853"/>
            <a:ext cx="5424340" cy="4078451"/>
          </a:xfrm>
          <a:prstGeom prst="rect">
            <a:avLst/>
          </a:prstGeom>
        </p:spPr>
      </p:pic>
    </p:spTree>
    <p:extLst>
      <p:ext uri="{BB962C8B-B14F-4D97-AF65-F5344CB8AC3E}">
        <p14:creationId xmlns:p14="http://schemas.microsoft.com/office/powerpoint/2010/main" val="2571005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8617</TotalTime>
  <Words>1838</Words>
  <Application>Microsoft Macintosh PowerPoint</Application>
  <PresentationFormat>Widescreen</PresentationFormat>
  <Paragraphs>207</Paragraphs>
  <Slides>23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Aptos Display</vt:lpstr>
      <vt:lpstr>Arial</vt:lpstr>
      <vt:lpstr>Office Theme</vt:lpstr>
      <vt:lpstr>I can LTEven… [MVP]</vt:lpstr>
      <vt:lpstr>PowerPoint Presentation</vt:lpstr>
      <vt:lpstr>Relevant Background Information</vt:lpstr>
      <vt:lpstr>The challenge</vt:lpstr>
      <vt:lpstr>PowerPoint Presentation</vt:lpstr>
      <vt:lpstr>complejidad, ¡adiós! Remedial LTE discussion</vt:lpstr>
      <vt:lpstr>Well, this was unexpected</vt:lpstr>
      <vt:lpstr>WTF is this thing, and what does it mean?</vt:lpstr>
      <vt:lpstr>So about that Dave Aitel challenge</vt:lpstr>
      <vt:lpstr>PowerPoint Presentation</vt:lpstr>
      <vt:lpstr>From zero to hero</vt:lpstr>
      <vt:lpstr>CBRS Tiers</vt:lpstr>
      <vt:lpstr>Spectrum Considerations - CBRS</vt:lpstr>
      <vt:lpstr>First hurdle, how do I get certified?</vt:lpstr>
      <vt:lpstr>What gear should I get?</vt:lpstr>
      <vt:lpstr>How do I buy gear like this?</vt:lpstr>
      <vt:lpstr>Infrastructure! Use other people’s computers</vt:lpstr>
      <vt:lpstr>PowerPoint Presentation</vt:lpstr>
      <vt:lpstr>PowerPoint Presentation</vt:lpstr>
      <vt:lpstr>Infrastructure! Using Google’s computers!</vt:lpstr>
      <vt:lpstr>Rabbit hole stuff</vt:lpstr>
      <vt:lpstr>TL;DR</vt:lpstr>
      <vt:lpstr>Thanks 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can LTEven… [MVP]</dc:title>
  <dc:creator>Chuck McAuley</dc:creator>
  <cp:lastModifiedBy>Chuck McAuley</cp:lastModifiedBy>
  <cp:revision>6</cp:revision>
  <dcterms:created xsi:type="dcterms:W3CDTF">2024-01-05T01:23:08Z</dcterms:created>
  <dcterms:modified xsi:type="dcterms:W3CDTF">2024-01-11T01:00:46Z</dcterms:modified>
</cp:coreProperties>
</file>